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lar\Documents\MX10\m&#283;&#345;en&#237;\Laborato&#345;%20jadern&#253;ch%20probl&#233;m&#367;\190719\Cs137%20-%20shield\Al\Spektr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lar\Documents\MX10\m&#283;&#345;en&#237;\Laborato&#345;%20jadern&#253;ch%20probl&#233;m&#367;\190718\Cs137\plocha%20p&#237;ku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klar\Documents\MX10\m&#283;&#345;en&#237;\filtr\Radon%20JINR%2002\01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cs-CZ" sz="1400" b="0" dirty="0" err="1">
                <a:solidFill>
                  <a:schemeClr val="tx1"/>
                </a:solidFill>
              </a:rPr>
              <a:t>Shielding</a:t>
            </a:r>
            <a:r>
              <a:rPr lang="cs-CZ" sz="1400" b="0" baseline="0" dirty="0">
                <a:solidFill>
                  <a:schemeClr val="tx1"/>
                </a:solidFill>
              </a:rPr>
              <a:t> x-</a:t>
            </a:r>
            <a:r>
              <a:rPr lang="cs-CZ" sz="1400" b="0" baseline="0" dirty="0" err="1">
                <a:solidFill>
                  <a:schemeClr val="tx1"/>
                </a:solidFill>
              </a:rPr>
              <a:t>rays</a:t>
            </a:r>
            <a:r>
              <a:rPr lang="cs-CZ" sz="1400" b="0" baseline="0" dirty="0">
                <a:solidFill>
                  <a:schemeClr val="tx1"/>
                </a:solidFill>
              </a:rPr>
              <a:t> </a:t>
            </a:r>
            <a:r>
              <a:rPr lang="cs-CZ" sz="1400" b="0" baseline="0" dirty="0" err="1">
                <a:solidFill>
                  <a:schemeClr val="tx1"/>
                </a:solidFill>
              </a:rPr>
              <a:t>radiation</a:t>
            </a:r>
            <a:r>
              <a:rPr lang="cs-CZ" sz="1400" b="0" baseline="0" dirty="0">
                <a:solidFill>
                  <a:schemeClr val="tx1"/>
                </a:solidFill>
              </a:rPr>
              <a:t> Cs-137 by Al</a:t>
            </a:r>
            <a:endParaRPr lang="cs-CZ" sz="1400" b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8.6806180202870079E-2"/>
          <c:y val="0.12217282388168753"/>
          <c:w val="0.74454233148360849"/>
          <c:h val="0.73789019433879799"/>
        </c:manualLayout>
      </c:layout>
      <c:scatterChart>
        <c:scatterStyle val="smoothMarker"/>
        <c:varyColors val="0"/>
        <c:ser>
          <c:idx val="2"/>
          <c:order val="0"/>
          <c:tx>
            <c:v>0,5 mm</c:v>
          </c:tx>
          <c:spPr>
            <a:ln w="952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List1!$A$4:$A$200</c:f>
              <c:numCache>
                <c:formatCode>General</c:formatCode>
                <c:ptCount val="19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</c:numCache>
            </c:numRef>
          </c:xVal>
          <c:yVal>
            <c:numRef>
              <c:f>List1!$B$4:$B$200</c:f>
              <c:numCache>
                <c:formatCode>General</c:formatCode>
                <c:ptCount val="1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91</c:v>
                </c:pt>
                <c:pt idx="5">
                  <c:v>205</c:v>
                </c:pt>
                <c:pt idx="6">
                  <c:v>110</c:v>
                </c:pt>
                <c:pt idx="7">
                  <c:v>87</c:v>
                </c:pt>
                <c:pt idx="8">
                  <c:v>83</c:v>
                </c:pt>
                <c:pt idx="9">
                  <c:v>89</c:v>
                </c:pt>
                <c:pt idx="10">
                  <c:v>112</c:v>
                </c:pt>
                <c:pt idx="11">
                  <c:v>120</c:v>
                </c:pt>
                <c:pt idx="12">
                  <c:v>94</c:v>
                </c:pt>
                <c:pt idx="13">
                  <c:v>112</c:v>
                </c:pt>
                <c:pt idx="14">
                  <c:v>98</c:v>
                </c:pt>
                <c:pt idx="15">
                  <c:v>106</c:v>
                </c:pt>
                <c:pt idx="16">
                  <c:v>89</c:v>
                </c:pt>
                <c:pt idx="17">
                  <c:v>82</c:v>
                </c:pt>
                <c:pt idx="18">
                  <c:v>93</c:v>
                </c:pt>
                <c:pt idx="19">
                  <c:v>94</c:v>
                </c:pt>
                <c:pt idx="20">
                  <c:v>80</c:v>
                </c:pt>
                <c:pt idx="21">
                  <c:v>87</c:v>
                </c:pt>
                <c:pt idx="22">
                  <c:v>99</c:v>
                </c:pt>
                <c:pt idx="23">
                  <c:v>112</c:v>
                </c:pt>
                <c:pt idx="24">
                  <c:v>127</c:v>
                </c:pt>
                <c:pt idx="25">
                  <c:v>152</c:v>
                </c:pt>
                <c:pt idx="26">
                  <c:v>172</c:v>
                </c:pt>
                <c:pt idx="27">
                  <c:v>207</c:v>
                </c:pt>
                <c:pt idx="28">
                  <c:v>198</c:v>
                </c:pt>
                <c:pt idx="29">
                  <c:v>251</c:v>
                </c:pt>
                <c:pt idx="30">
                  <c:v>306</c:v>
                </c:pt>
                <c:pt idx="31">
                  <c:v>349</c:v>
                </c:pt>
                <c:pt idx="32">
                  <c:v>399</c:v>
                </c:pt>
                <c:pt idx="33">
                  <c:v>293</c:v>
                </c:pt>
                <c:pt idx="34">
                  <c:v>161</c:v>
                </c:pt>
                <c:pt idx="35">
                  <c:v>129</c:v>
                </c:pt>
                <c:pt idx="36">
                  <c:v>117</c:v>
                </c:pt>
                <c:pt idx="37">
                  <c:v>68</c:v>
                </c:pt>
                <c:pt idx="38">
                  <c:v>64</c:v>
                </c:pt>
                <c:pt idx="39">
                  <c:v>59</c:v>
                </c:pt>
                <c:pt idx="40">
                  <c:v>53</c:v>
                </c:pt>
                <c:pt idx="41">
                  <c:v>34</c:v>
                </c:pt>
                <c:pt idx="42">
                  <c:v>42</c:v>
                </c:pt>
                <c:pt idx="43">
                  <c:v>37</c:v>
                </c:pt>
                <c:pt idx="44">
                  <c:v>35</c:v>
                </c:pt>
                <c:pt idx="45">
                  <c:v>34</c:v>
                </c:pt>
                <c:pt idx="46">
                  <c:v>44</c:v>
                </c:pt>
                <c:pt idx="47">
                  <c:v>21</c:v>
                </c:pt>
                <c:pt idx="48">
                  <c:v>20</c:v>
                </c:pt>
                <c:pt idx="49">
                  <c:v>24</c:v>
                </c:pt>
                <c:pt idx="50">
                  <c:v>28</c:v>
                </c:pt>
                <c:pt idx="51">
                  <c:v>26</c:v>
                </c:pt>
                <c:pt idx="52">
                  <c:v>32</c:v>
                </c:pt>
                <c:pt idx="53">
                  <c:v>34</c:v>
                </c:pt>
                <c:pt idx="54">
                  <c:v>22</c:v>
                </c:pt>
                <c:pt idx="55">
                  <c:v>29</c:v>
                </c:pt>
                <c:pt idx="56">
                  <c:v>36</c:v>
                </c:pt>
                <c:pt idx="57">
                  <c:v>19</c:v>
                </c:pt>
                <c:pt idx="58">
                  <c:v>23</c:v>
                </c:pt>
                <c:pt idx="59">
                  <c:v>24</c:v>
                </c:pt>
                <c:pt idx="60">
                  <c:v>32</c:v>
                </c:pt>
                <c:pt idx="61">
                  <c:v>23</c:v>
                </c:pt>
                <c:pt idx="62">
                  <c:v>19</c:v>
                </c:pt>
                <c:pt idx="63">
                  <c:v>17</c:v>
                </c:pt>
                <c:pt idx="64">
                  <c:v>19</c:v>
                </c:pt>
                <c:pt idx="65">
                  <c:v>21</c:v>
                </c:pt>
                <c:pt idx="66">
                  <c:v>23</c:v>
                </c:pt>
                <c:pt idx="67">
                  <c:v>14</c:v>
                </c:pt>
                <c:pt idx="68">
                  <c:v>13</c:v>
                </c:pt>
                <c:pt idx="69">
                  <c:v>15</c:v>
                </c:pt>
                <c:pt idx="70">
                  <c:v>18</c:v>
                </c:pt>
                <c:pt idx="71">
                  <c:v>16</c:v>
                </c:pt>
                <c:pt idx="72">
                  <c:v>19</c:v>
                </c:pt>
                <c:pt idx="73">
                  <c:v>15</c:v>
                </c:pt>
                <c:pt idx="74">
                  <c:v>17</c:v>
                </c:pt>
                <c:pt idx="75">
                  <c:v>13</c:v>
                </c:pt>
                <c:pt idx="76">
                  <c:v>14</c:v>
                </c:pt>
                <c:pt idx="77">
                  <c:v>13</c:v>
                </c:pt>
                <c:pt idx="78">
                  <c:v>14</c:v>
                </c:pt>
                <c:pt idx="79">
                  <c:v>12</c:v>
                </c:pt>
                <c:pt idx="80">
                  <c:v>16</c:v>
                </c:pt>
                <c:pt idx="81">
                  <c:v>13</c:v>
                </c:pt>
                <c:pt idx="82">
                  <c:v>9</c:v>
                </c:pt>
                <c:pt idx="83">
                  <c:v>19</c:v>
                </c:pt>
                <c:pt idx="84">
                  <c:v>17</c:v>
                </c:pt>
                <c:pt idx="85">
                  <c:v>11</c:v>
                </c:pt>
                <c:pt idx="86">
                  <c:v>16</c:v>
                </c:pt>
                <c:pt idx="87">
                  <c:v>16</c:v>
                </c:pt>
                <c:pt idx="88">
                  <c:v>15</c:v>
                </c:pt>
                <c:pt idx="89">
                  <c:v>14</c:v>
                </c:pt>
                <c:pt idx="90">
                  <c:v>17</c:v>
                </c:pt>
                <c:pt idx="91">
                  <c:v>9</c:v>
                </c:pt>
                <c:pt idx="92">
                  <c:v>16</c:v>
                </c:pt>
                <c:pt idx="93">
                  <c:v>20</c:v>
                </c:pt>
                <c:pt idx="94">
                  <c:v>9</c:v>
                </c:pt>
                <c:pt idx="95">
                  <c:v>9</c:v>
                </c:pt>
                <c:pt idx="96">
                  <c:v>17</c:v>
                </c:pt>
                <c:pt idx="97">
                  <c:v>8</c:v>
                </c:pt>
                <c:pt idx="98">
                  <c:v>16</c:v>
                </c:pt>
                <c:pt idx="99">
                  <c:v>12</c:v>
                </c:pt>
                <c:pt idx="100">
                  <c:v>9</c:v>
                </c:pt>
                <c:pt idx="101">
                  <c:v>9</c:v>
                </c:pt>
                <c:pt idx="102">
                  <c:v>9</c:v>
                </c:pt>
                <c:pt idx="103">
                  <c:v>10</c:v>
                </c:pt>
                <c:pt idx="104">
                  <c:v>11</c:v>
                </c:pt>
                <c:pt idx="105">
                  <c:v>16</c:v>
                </c:pt>
                <c:pt idx="106">
                  <c:v>9</c:v>
                </c:pt>
                <c:pt idx="107">
                  <c:v>6</c:v>
                </c:pt>
                <c:pt idx="108">
                  <c:v>8</c:v>
                </c:pt>
                <c:pt idx="109">
                  <c:v>7</c:v>
                </c:pt>
                <c:pt idx="110">
                  <c:v>5</c:v>
                </c:pt>
                <c:pt idx="111">
                  <c:v>10</c:v>
                </c:pt>
                <c:pt idx="112">
                  <c:v>18</c:v>
                </c:pt>
                <c:pt idx="113">
                  <c:v>11</c:v>
                </c:pt>
                <c:pt idx="114">
                  <c:v>8</c:v>
                </c:pt>
                <c:pt idx="115">
                  <c:v>12</c:v>
                </c:pt>
                <c:pt idx="116">
                  <c:v>6</c:v>
                </c:pt>
                <c:pt idx="117">
                  <c:v>5</c:v>
                </c:pt>
                <c:pt idx="118">
                  <c:v>8</c:v>
                </c:pt>
                <c:pt idx="119">
                  <c:v>8</c:v>
                </c:pt>
                <c:pt idx="120">
                  <c:v>6</c:v>
                </c:pt>
                <c:pt idx="121">
                  <c:v>6</c:v>
                </c:pt>
                <c:pt idx="122">
                  <c:v>6</c:v>
                </c:pt>
                <c:pt idx="123">
                  <c:v>11</c:v>
                </c:pt>
                <c:pt idx="124">
                  <c:v>4</c:v>
                </c:pt>
                <c:pt idx="125">
                  <c:v>8</c:v>
                </c:pt>
                <c:pt idx="126">
                  <c:v>3</c:v>
                </c:pt>
                <c:pt idx="127">
                  <c:v>9</c:v>
                </c:pt>
                <c:pt idx="128">
                  <c:v>8</c:v>
                </c:pt>
                <c:pt idx="129">
                  <c:v>3</c:v>
                </c:pt>
                <c:pt idx="130">
                  <c:v>3</c:v>
                </c:pt>
                <c:pt idx="131">
                  <c:v>6</c:v>
                </c:pt>
                <c:pt idx="132">
                  <c:v>7</c:v>
                </c:pt>
                <c:pt idx="133">
                  <c:v>9</c:v>
                </c:pt>
                <c:pt idx="134">
                  <c:v>5</c:v>
                </c:pt>
                <c:pt idx="135">
                  <c:v>7</c:v>
                </c:pt>
                <c:pt idx="136">
                  <c:v>4</c:v>
                </c:pt>
                <c:pt idx="137">
                  <c:v>1</c:v>
                </c:pt>
                <c:pt idx="138">
                  <c:v>3</c:v>
                </c:pt>
                <c:pt idx="139">
                  <c:v>2</c:v>
                </c:pt>
                <c:pt idx="140">
                  <c:v>5</c:v>
                </c:pt>
                <c:pt idx="141">
                  <c:v>0</c:v>
                </c:pt>
                <c:pt idx="142">
                  <c:v>2</c:v>
                </c:pt>
                <c:pt idx="143">
                  <c:v>3</c:v>
                </c:pt>
                <c:pt idx="144">
                  <c:v>4</c:v>
                </c:pt>
                <c:pt idx="145">
                  <c:v>5</c:v>
                </c:pt>
                <c:pt idx="146">
                  <c:v>5</c:v>
                </c:pt>
                <c:pt idx="147">
                  <c:v>3</c:v>
                </c:pt>
                <c:pt idx="148">
                  <c:v>3</c:v>
                </c:pt>
                <c:pt idx="149">
                  <c:v>3</c:v>
                </c:pt>
                <c:pt idx="150">
                  <c:v>5</c:v>
                </c:pt>
                <c:pt idx="151">
                  <c:v>1</c:v>
                </c:pt>
                <c:pt idx="152">
                  <c:v>2</c:v>
                </c:pt>
                <c:pt idx="153">
                  <c:v>6</c:v>
                </c:pt>
                <c:pt idx="154">
                  <c:v>1</c:v>
                </c:pt>
                <c:pt idx="155">
                  <c:v>1</c:v>
                </c:pt>
                <c:pt idx="156">
                  <c:v>5</c:v>
                </c:pt>
                <c:pt idx="157">
                  <c:v>4</c:v>
                </c:pt>
                <c:pt idx="158">
                  <c:v>1</c:v>
                </c:pt>
                <c:pt idx="159">
                  <c:v>1</c:v>
                </c:pt>
                <c:pt idx="160">
                  <c:v>0</c:v>
                </c:pt>
                <c:pt idx="161">
                  <c:v>3</c:v>
                </c:pt>
                <c:pt idx="162">
                  <c:v>2</c:v>
                </c:pt>
                <c:pt idx="163">
                  <c:v>2</c:v>
                </c:pt>
                <c:pt idx="164">
                  <c:v>4</c:v>
                </c:pt>
                <c:pt idx="165">
                  <c:v>3</c:v>
                </c:pt>
                <c:pt idx="166">
                  <c:v>2</c:v>
                </c:pt>
                <c:pt idx="167">
                  <c:v>1</c:v>
                </c:pt>
                <c:pt idx="168">
                  <c:v>3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3</c:v>
                </c:pt>
                <c:pt idx="173">
                  <c:v>1</c:v>
                </c:pt>
                <c:pt idx="174">
                  <c:v>0</c:v>
                </c:pt>
                <c:pt idx="175">
                  <c:v>2</c:v>
                </c:pt>
                <c:pt idx="176">
                  <c:v>2</c:v>
                </c:pt>
                <c:pt idx="177">
                  <c:v>0</c:v>
                </c:pt>
                <c:pt idx="178">
                  <c:v>2</c:v>
                </c:pt>
                <c:pt idx="179">
                  <c:v>1</c:v>
                </c:pt>
                <c:pt idx="180">
                  <c:v>3</c:v>
                </c:pt>
                <c:pt idx="181">
                  <c:v>2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2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8AB-47B2-AD98-BFD329158EA5}"/>
            </c:ext>
          </c:extLst>
        </c:ser>
        <c:ser>
          <c:idx val="3"/>
          <c:order val="1"/>
          <c:tx>
            <c:v>1 mm</c:v>
          </c:tx>
          <c:spPr>
            <a:ln w="952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List1!$A$4:$A$200</c:f>
              <c:numCache>
                <c:formatCode>General</c:formatCode>
                <c:ptCount val="19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</c:numCache>
            </c:numRef>
          </c:xVal>
          <c:yVal>
            <c:numRef>
              <c:f>List1!$E$4:$E$200</c:f>
              <c:numCache>
                <c:formatCode>General</c:formatCode>
                <c:ptCount val="1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32</c:v>
                </c:pt>
                <c:pt idx="5">
                  <c:v>72</c:v>
                </c:pt>
                <c:pt idx="6">
                  <c:v>40</c:v>
                </c:pt>
                <c:pt idx="7">
                  <c:v>36</c:v>
                </c:pt>
                <c:pt idx="8">
                  <c:v>45</c:v>
                </c:pt>
                <c:pt idx="9">
                  <c:v>40</c:v>
                </c:pt>
                <c:pt idx="10">
                  <c:v>39</c:v>
                </c:pt>
                <c:pt idx="11">
                  <c:v>28</c:v>
                </c:pt>
                <c:pt idx="12">
                  <c:v>39</c:v>
                </c:pt>
                <c:pt idx="13">
                  <c:v>31</c:v>
                </c:pt>
                <c:pt idx="14">
                  <c:v>36</c:v>
                </c:pt>
                <c:pt idx="15">
                  <c:v>31</c:v>
                </c:pt>
                <c:pt idx="16">
                  <c:v>33</c:v>
                </c:pt>
                <c:pt idx="17">
                  <c:v>25</c:v>
                </c:pt>
                <c:pt idx="18">
                  <c:v>25</c:v>
                </c:pt>
                <c:pt idx="19">
                  <c:v>38</c:v>
                </c:pt>
                <c:pt idx="20">
                  <c:v>36</c:v>
                </c:pt>
                <c:pt idx="21">
                  <c:v>42</c:v>
                </c:pt>
                <c:pt idx="22">
                  <c:v>48</c:v>
                </c:pt>
                <c:pt idx="23">
                  <c:v>50</c:v>
                </c:pt>
                <c:pt idx="24">
                  <c:v>74</c:v>
                </c:pt>
                <c:pt idx="25">
                  <c:v>74</c:v>
                </c:pt>
                <c:pt idx="26">
                  <c:v>92</c:v>
                </c:pt>
                <c:pt idx="27">
                  <c:v>113</c:v>
                </c:pt>
                <c:pt idx="28">
                  <c:v>142</c:v>
                </c:pt>
                <c:pt idx="29">
                  <c:v>173</c:v>
                </c:pt>
                <c:pt idx="30">
                  <c:v>200</c:v>
                </c:pt>
                <c:pt idx="31">
                  <c:v>252</c:v>
                </c:pt>
                <c:pt idx="32">
                  <c:v>209</c:v>
                </c:pt>
                <c:pt idx="33">
                  <c:v>188</c:v>
                </c:pt>
                <c:pt idx="34">
                  <c:v>95</c:v>
                </c:pt>
                <c:pt idx="35">
                  <c:v>70</c:v>
                </c:pt>
                <c:pt idx="36">
                  <c:v>58</c:v>
                </c:pt>
                <c:pt idx="37">
                  <c:v>46</c:v>
                </c:pt>
                <c:pt idx="38">
                  <c:v>42</c:v>
                </c:pt>
                <c:pt idx="39">
                  <c:v>21</c:v>
                </c:pt>
                <c:pt idx="40">
                  <c:v>14</c:v>
                </c:pt>
                <c:pt idx="41">
                  <c:v>17</c:v>
                </c:pt>
                <c:pt idx="42">
                  <c:v>23</c:v>
                </c:pt>
                <c:pt idx="43">
                  <c:v>15</c:v>
                </c:pt>
                <c:pt idx="44">
                  <c:v>9</c:v>
                </c:pt>
                <c:pt idx="45">
                  <c:v>15</c:v>
                </c:pt>
                <c:pt idx="46">
                  <c:v>13</c:v>
                </c:pt>
                <c:pt idx="47">
                  <c:v>13</c:v>
                </c:pt>
                <c:pt idx="48">
                  <c:v>11</c:v>
                </c:pt>
                <c:pt idx="49">
                  <c:v>10</c:v>
                </c:pt>
                <c:pt idx="50">
                  <c:v>11</c:v>
                </c:pt>
                <c:pt idx="51">
                  <c:v>14</c:v>
                </c:pt>
                <c:pt idx="52">
                  <c:v>6</c:v>
                </c:pt>
                <c:pt idx="53">
                  <c:v>2</c:v>
                </c:pt>
                <c:pt idx="54">
                  <c:v>12</c:v>
                </c:pt>
                <c:pt idx="55">
                  <c:v>13</c:v>
                </c:pt>
                <c:pt idx="56">
                  <c:v>8</c:v>
                </c:pt>
                <c:pt idx="57">
                  <c:v>12</c:v>
                </c:pt>
                <c:pt idx="58">
                  <c:v>8</c:v>
                </c:pt>
                <c:pt idx="59">
                  <c:v>11</c:v>
                </c:pt>
                <c:pt idx="60">
                  <c:v>10</c:v>
                </c:pt>
                <c:pt idx="61">
                  <c:v>11</c:v>
                </c:pt>
                <c:pt idx="62">
                  <c:v>4</c:v>
                </c:pt>
                <c:pt idx="63">
                  <c:v>8</c:v>
                </c:pt>
                <c:pt idx="64">
                  <c:v>13</c:v>
                </c:pt>
                <c:pt idx="65">
                  <c:v>7</c:v>
                </c:pt>
                <c:pt idx="66">
                  <c:v>8</c:v>
                </c:pt>
                <c:pt idx="67">
                  <c:v>8</c:v>
                </c:pt>
                <c:pt idx="68">
                  <c:v>7</c:v>
                </c:pt>
                <c:pt idx="69">
                  <c:v>1</c:v>
                </c:pt>
                <c:pt idx="70">
                  <c:v>11</c:v>
                </c:pt>
                <c:pt idx="71">
                  <c:v>10</c:v>
                </c:pt>
                <c:pt idx="72">
                  <c:v>11</c:v>
                </c:pt>
                <c:pt idx="73">
                  <c:v>11</c:v>
                </c:pt>
                <c:pt idx="74">
                  <c:v>6</c:v>
                </c:pt>
                <c:pt idx="75">
                  <c:v>4</c:v>
                </c:pt>
                <c:pt idx="76">
                  <c:v>6</c:v>
                </c:pt>
                <c:pt idx="77">
                  <c:v>4</c:v>
                </c:pt>
                <c:pt idx="78">
                  <c:v>5</c:v>
                </c:pt>
                <c:pt idx="79">
                  <c:v>6</c:v>
                </c:pt>
                <c:pt idx="80">
                  <c:v>11</c:v>
                </c:pt>
                <c:pt idx="81">
                  <c:v>9</c:v>
                </c:pt>
                <c:pt idx="82">
                  <c:v>7</c:v>
                </c:pt>
                <c:pt idx="83">
                  <c:v>4</c:v>
                </c:pt>
                <c:pt idx="84">
                  <c:v>1</c:v>
                </c:pt>
                <c:pt idx="85">
                  <c:v>5</c:v>
                </c:pt>
                <c:pt idx="86">
                  <c:v>9</c:v>
                </c:pt>
                <c:pt idx="87">
                  <c:v>7</c:v>
                </c:pt>
                <c:pt idx="88">
                  <c:v>8</c:v>
                </c:pt>
                <c:pt idx="89">
                  <c:v>6</c:v>
                </c:pt>
                <c:pt idx="90">
                  <c:v>3</c:v>
                </c:pt>
                <c:pt idx="91">
                  <c:v>4</c:v>
                </c:pt>
                <c:pt idx="92">
                  <c:v>3</c:v>
                </c:pt>
                <c:pt idx="93">
                  <c:v>1</c:v>
                </c:pt>
                <c:pt idx="94">
                  <c:v>10</c:v>
                </c:pt>
                <c:pt idx="95">
                  <c:v>3</c:v>
                </c:pt>
                <c:pt idx="96">
                  <c:v>7</c:v>
                </c:pt>
                <c:pt idx="97">
                  <c:v>5</c:v>
                </c:pt>
                <c:pt idx="98">
                  <c:v>5</c:v>
                </c:pt>
                <c:pt idx="99">
                  <c:v>6</c:v>
                </c:pt>
                <c:pt idx="100">
                  <c:v>9</c:v>
                </c:pt>
                <c:pt idx="101">
                  <c:v>5</c:v>
                </c:pt>
                <c:pt idx="102">
                  <c:v>4</c:v>
                </c:pt>
                <c:pt idx="103">
                  <c:v>11</c:v>
                </c:pt>
                <c:pt idx="104">
                  <c:v>3</c:v>
                </c:pt>
                <c:pt idx="105">
                  <c:v>8</c:v>
                </c:pt>
                <c:pt idx="106">
                  <c:v>5</c:v>
                </c:pt>
                <c:pt idx="107">
                  <c:v>4</c:v>
                </c:pt>
                <c:pt idx="108">
                  <c:v>1</c:v>
                </c:pt>
                <c:pt idx="109">
                  <c:v>5</c:v>
                </c:pt>
                <c:pt idx="110">
                  <c:v>1</c:v>
                </c:pt>
                <c:pt idx="111">
                  <c:v>5</c:v>
                </c:pt>
                <c:pt idx="112">
                  <c:v>5</c:v>
                </c:pt>
                <c:pt idx="113">
                  <c:v>6</c:v>
                </c:pt>
                <c:pt idx="114">
                  <c:v>4</c:v>
                </c:pt>
                <c:pt idx="115">
                  <c:v>5</c:v>
                </c:pt>
                <c:pt idx="116">
                  <c:v>4</c:v>
                </c:pt>
                <c:pt idx="117">
                  <c:v>2</c:v>
                </c:pt>
                <c:pt idx="118">
                  <c:v>4</c:v>
                </c:pt>
                <c:pt idx="119">
                  <c:v>2</c:v>
                </c:pt>
                <c:pt idx="120">
                  <c:v>1</c:v>
                </c:pt>
                <c:pt idx="121">
                  <c:v>2</c:v>
                </c:pt>
                <c:pt idx="122">
                  <c:v>1</c:v>
                </c:pt>
                <c:pt idx="123">
                  <c:v>2</c:v>
                </c:pt>
                <c:pt idx="124">
                  <c:v>2</c:v>
                </c:pt>
                <c:pt idx="125">
                  <c:v>1</c:v>
                </c:pt>
                <c:pt idx="126">
                  <c:v>3</c:v>
                </c:pt>
                <c:pt idx="127">
                  <c:v>4</c:v>
                </c:pt>
                <c:pt idx="128">
                  <c:v>2</c:v>
                </c:pt>
                <c:pt idx="129">
                  <c:v>3</c:v>
                </c:pt>
                <c:pt idx="130">
                  <c:v>6</c:v>
                </c:pt>
                <c:pt idx="131">
                  <c:v>1</c:v>
                </c:pt>
                <c:pt idx="132">
                  <c:v>2</c:v>
                </c:pt>
                <c:pt idx="133">
                  <c:v>0</c:v>
                </c:pt>
                <c:pt idx="134">
                  <c:v>1</c:v>
                </c:pt>
                <c:pt idx="135">
                  <c:v>5</c:v>
                </c:pt>
                <c:pt idx="136">
                  <c:v>1</c:v>
                </c:pt>
                <c:pt idx="137">
                  <c:v>0</c:v>
                </c:pt>
                <c:pt idx="138">
                  <c:v>2</c:v>
                </c:pt>
                <c:pt idx="139">
                  <c:v>1</c:v>
                </c:pt>
                <c:pt idx="140">
                  <c:v>3</c:v>
                </c:pt>
                <c:pt idx="141">
                  <c:v>2</c:v>
                </c:pt>
                <c:pt idx="142">
                  <c:v>1</c:v>
                </c:pt>
                <c:pt idx="143">
                  <c:v>2</c:v>
                </c:pt>
                <c:pt idx="144">
                  <c:v>2</c:v>
                </c:pt>
                <c:pt idx="145">
                  <c:v>4</c:v>
                </c:pt>
                <c:pt idx="146">
                  <c:v>0</c:v>
                </c:pt>
                <c:pt idx="147">
                  <c:v>1</c:v>
                </c:pt>
                <c:pt idx="148">
                  <c:v>2</c:v>
                </c:pt>
                <c:pt idx="149">
                  <c:v>1</c:v>
                </c:pt>
                <c:pt idx="150">
                  <c:v>0</c:v>
                </c:pt>
                <c:pt idx="151">
                  <c:v>1</c:v>
                </c:pt>
                <c:pt idx="152">
                  <c:v>2</c:v>
                </c:pt>
                <c:pt idx="153">
                  <c:v>1</c:v>
                </c:pt>
                <c:pt idx="154">
                  <c:v>1</c:v>
                </c:pt>
                <c:pt idx="155">
                  <c:v>3</c:v>
                </c:pt>
                <c:pt idx="156">
                  <c:v>1</c:v>
                </c:pt>
                <c:pt idx="157">
                  <c:v>2</c:v>
                </c:pt>
                <c:pt idx="158">
                  <c:v>1</c:v>
                </c:pt>
                <c:pt idx="159">
                  <c:v>1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1</c:v>
                </c:pt>
                <c:pt idx="165">
                  <c:v>1</c:v>
                </c:pt>
                <c:pt idx="166">
                  <c:v>2</c:v>
                </c:pt>
                <c:pt idx="167">
                  <c:v>0</c:v>
                </c:pt>
                <c:pt idx="168">
                  <c:v>1</c:v>
                </c:pt>
                <c:pt idx="169">
                  <c:v>0</c:v>
                </c:pt>
                <c:pt idx="170">
                  <c:v>1</c:v>
                </c:pt>
                <c:pt idx="171">
                  <c:v>1</c:v>
                </c:pt>
                <c:pt idx="172">
                  <c:v>0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1</c:v>
                </c:pt>
                <c:pt idx="182">
                  <c:v>0</c:v>
                </c:pt>
                <c:pt idx="183">
                  <c:v>1</c:v>
                </c:pt>
                <c:pt idx="184">
                  <c:v>0</c:v>
                </c:pt>
                <c:pt idx="185">
                  <c:v>1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1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E8AB-47B2-AD98-BFD329158EA5}"/>
            </c:ext>
          </c:extLst>
        </c:ser>
        <c:ser>
          <c:idx val="1"/>
          <c:order val="2"/>
          <c:tx>
            <c:v>2 mm</c:v>
          </c:tx>
          <c:spPr>
            <a:ln w="952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List1!$A$4:$A$200</c:f>
              <c:numCache>
                <c:formatCode>General</c:formatCode>
                <c:ptCount val="19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</c:numCache>
            </c:numRef>
          </c:xVal>
          <c:yVal>
            <c:numRef>
              <c:f>List1!$K$4:$K$200</c:f>
              <c:numCache>
                <c:formatCode>General</c:formatCode>
                <c:ptCount val="1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25</c:v>
                </c:pt>
                <c:pt idx="5">
                  <c:v>53</c:v>
                </c:pt>
                <c:pt idx="6">
                  <c:v>37</c:v>
                </c:pt>
                <c:pt idx="7">
                  <c:v>27</c:v>
                </c:pt>
                <c:pt idx="8">
                  <c:v>26</c:v>
                </c:pt>
                <c:pt idx="9">
                  <c:v>27</c:v>
                </c:pt>
                <c:pt idx="10">
                  <c:v>27</c:v>
                </c:pt>
                <c:pt idx="11">
                  <c:v>20</c:v>
                </c:pt>
                <c:pt idx="12">
                  <c:v>22</c:v>
                </c:pt>
                <c:pt idx="13">
                  <c:v>23</c:v>
                </c:pt>
                <c:pt idx="14">
                  <c:v>33</c:v>
                </c:pt>
                <c:pt idx="15">
                  <c:v>23</c:v>
                </c:pt>
                <c:pt idx="16">
                  <c:v>25</c:v>
                </c:pt>
                <c:pt idx="17">
                  <c:v>20</c:v>
                </c:pt>
                <c:pt idx="18">
                  <c:v>22</c:v>
                </c:pt>
                <c:pt idx="19">
                  <c:v>28</c:v>
                </c:pt>
                <c:pt idx="20">
                  <c:v>24</c:v>
                </c:pt>
                <c:pt idx="21">
                  <c:v>29</c:v>
                </c:pt>
                <c:pt idx="22">
                  <c:v>30</c:v>
                </c:pt>
                <c:pt idx="23">
                  <c:v>32</c:v>
                </c:pt>
                <c:pt idx="24">
                  <c:v>56</c:v>
                </c:pt>
                <c:pt idx="25">
                  <c:v>48</c:v>
                </c:pt>
                <c:pt idx="26">
                  <c:v>58</c:v>
                </c:pt>
                <c:pt idx="27">
                  <c:v>76</c:v>
                </c:pt>
                <c:pt idx="28">
                  <c:v>95</c:v>
                </c:pt>
                <c:pt idx="29">
                  <c:v>114</c:v>
                </c:pt>
                <c:pt idx="30">
                  <c:v>147</c:v>
                </c:pt>
                <c:pt idx="31">
                  <c:v>182</c:v>
                </c:pt>
                <c:pt idx="32">
                  <c:v>175</c:v>
                </c:pt>
                <c:pt idx="33">
                  <c:v>131</c:v>
                </c:pt>
                <c:pt idx="34">
                  <c:v>100</c:v>
                </c:pt>
                <c:pt idx="35">
                  <c:v>63</c:v>
                </c:pt>
                <c:pt idx="36">
                  <c:v>35</c:v>
                </c:pt>
                <c:pt idx="37">
                  <c:v>38</c:v>
                </c:pt>
                <c:pt idx="38">
                  <c:v>20</c:v>
                </c:pt>
                <c:pt idx="39">
                  <c:v>14</c:v>
                </c:pt>
                <c:pt idx="40">
                  <c:v>18</c:v>
                </c:pt>
                <c:pt idx="41">
                  <c:v>8</c:v>
                </c:pt>
                <c:pt idx="42">
                  <c:v>13</c:v>
                </c:pt>
                <c:pt idx="43">
                  <c:v>8</c:v>
                </c:pt>
                <c:pt idx="44">
                  <c:v>13</c:v>
                </c:pt>
                <c:pt idx="45">
                  <c:v>13</c:v>
                </c:pt>
                <c:pt idx="46">
                  <c:v>9</c:v>
                </c:pt>
                <c:pt idx="47">
                  <c:v>6</c:v>
                </c:pt>
                <c:pt idx="48">
                  <c:v>9</c:v>
                </c:pt>
                <c:pt idx="49">
                  <c:v>5</c:v>
                </c:pt>
                <c:pt idx="50">
                  <c:v>14</c:v>
                </c:pt>
                <c:pt idx="51">
                  <c:v>8</c:v>
                </c:pt>
                <c:pt idx="52">
                  <c:v>9</c:v>
                </c:pt>
                <c:pt idx="53">
                  <c:v>10</c:v>
                </c:pt>
                <c:pt idx="54">
                  <c:v>12</c:v>
                </c:pt>
                <c:pt idx="55">
                  <c:v>9</c:v>
                </c:pt>
                <c:pt idx="56">
                  <c:v>11</c:v>
                </c:pt>
                <c:pt idx="57">
                  <c:v>11</c:v>
                </c:pt>
                <c:pt idx="58">
                  <c:v>5</c:v>
                </c:pt>
                <c:pt idx="59">
                  <c:v>12</c:v>
                </c:pt>
                <c:pt idx="60">
                  <c:v>7</c:v>
                </c:pt>
                <c:pt idx="61">
                  <c:v>12</c:v>
                </c:pt>
                <c:pt idx="62">
                  <c:v>7</c:v>
                </c:pt>
                <c:pt idx="63">
                  <c:v>8</c:v>
                </c:pt>
                <c:pt idx="64">
                  <c:v>14</c:v>
                </c:pt>
                <c:pt idx="65">
                  <c:v>11</c:v>
                </c:pt>
                <c:pt idx="66">
                  <c:v>8</c:v>
                </c:pt>
                <c:pt idx="67">
                  <c:v>8</c:v>
                </c:pt>
                <c:pt idx="68">
                  <c:v>6</c:v>
                </c:pt>
                <c:pt idx="69">
                  <c:v>12</c:v>
                </c:pt>
                <c:pt idx="70">
                  <c:v>4</c:v>
                </c:pt>
                <c:pt idx="71">
                  <c:v>5</c:v>
                </c:pt>
                <c:pt idx="72">
                  <c:v>11</c:v>
                </c:pt>
                <c:pt idx="73">
                  <c:v>8</c:v>
                </c:pt>
                <c:pt idx="74">
                  <c:v>5</c:v>
                </c:pt>
                <c:pt idx="75">
                  <c:v>3</c:v>
                </c:pt>
                <c:pt idx="76">
                  <c:v>7</c:v>
                </c:pt>
                <c:pt idx="77">
                  <c:v>2</c:v>
                </c:pt>
                <c:pt idx="78">
                  <c:v>3</c:v>
                </c:pt>
                <c:pt idx="79">
                  <c:v>7</c:v>
                </c:pt>
                <c:pt idx="80">
                  <c:v>4</c:v>
                </c:pt>
                <c:pt idx="81">
                  <c:v>8</c:v>
                </c:pt>
                <c:pt idx="82">
                  <c:v>5</c:v>
                </c:pt>
                <c:pt idx="83">
                  <c:v>6</c:v>
                </c:pt>
                <c:pt idx="84">
                  <c:v>8</c:v>
                </c:pt>
                <c:pt idx="85">
                  <c:v>13</c:v>
                </c:pt>
                <c:pt idx="86">
                  <c:v>6</c:v>
                </c:pt>
                <c:pt idx="87">
                  <c:v>8</c:v>
                </c:pt>
                <c:pt idx="88">
                  <c:v>3</c:v>
                </c:pt>
                <c:pt idx="89">
                  <c:v>3</c:v>
                </c:pt>
                <c:pt idx="90">
                  <c:v>1</c:v>
                </c:pt>
                <c:pt idx="91">
                  <c:v>6</c:v>
                </c:pt>
                <c:pt idx="92">
                  <c:v>4</c:v>
                </c:pt>
                <c:pt idx="93">
                  <c:v>4</c:v>
                </c:pt>
                <c:pt idx="94">
                  <c:v>4</c:v>
                </c:pt>
                <c:pt idx="95">
                  <c:v>3</c:v>
                </c:pt>
                <c:pt idx="96">
                  <c:v>6</c:v>
                </c:pt>
                <c:pt idx="97">
                  <c:v>3</c:v>
                </c:pt>
                <c:pt idx="98">
                  <c:v>6</c:v>
                </c:pt>
                <c:pt idx="99">
                  <c:v>5</c:v>
                </c:pt>
                <c:pt idx="100">
                  <c:v>1</c:v>
                </c:pt>
                <c:pt idx="101">
                  <c:v>4</c:v>
                </c:pt>
                <c:pt idx="102">
                  <c:v>2</c:v>
                </c:pt>
                <c:pt idx="103">
                  <c:v>3</c:v>
                </c:pt>
                <c:pt idx="104">
                  <c:v>5</c:v>
                </c:pt>
                <c:pt idx="105">
                  <c:v>8</c:v>
                </c:pt>
                <c:pt idx="106">
                  <c:v>3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4</c:v>
                </c:pt>
                <c:pt idx="111">
                  <c:v>5</c:v>
                </c:pt>
                <c:pt idx="112">
                  <c:v>2</c:v>
                </c:pt>
                <c:pt idx="113">
                  <c:v>2</c:v>
                </c:pt>
                <c:pt idx="114">
                  <c:v>2</c:v>
                </c:pt>
                <c:pt idx="115">
                  <c:v>6</c:v>
                </c:pt>
                <c:pt idx="116">
                  <c:v>2</c:v>
                </c:pt>
                <c:pt idx="117">
                  <c:v>5</c:v>
                </c:pt>
                <c:pt idx="118">
                  <c:v>5</c:v>
                </c:pt>
                <c:pt idx="119">
                  <c:v>2</c:v>
                </c:pt>
                <c:pt idx="120">
                  <c:v>3</c:v>
                </c:pt>
                <c:pt idx="121">
                  <c:v>4</c:v>
                </c:pt>
                <c:pt idx="122">
                  <c:v>3</c:v>
                </c:pt>
                <c:pt idx="123">
                  <c:v>2</c:v>
                </c:pt>
                <c:pt idx="124">
                  <c:v>1</c:v>
                </c:pt>
                <c:pt idx="125">
                  <c:v>2</c:v>
                </c:pt>
                <c:pt idx="126">
                  <c:v>1</c:v>
                </c:pt>
                <c:pt idx="127">
                  <c:v>2</c:v>
                </c:pt>
                <c:pt idx="128">
                  <c:v>1</c:v>
                </c:pt>
                <c:pt idx="129">
                  <c:v>2</c:v>
                </c:pt>
                <c:pt idx="130">
                  <c:v>4</c:v>
                </c:pt>
                <c:pt idx="131">
                  <c:v>0</c:v>
                </c:pt>
                <c:pt idx="132">
                  <c:v>3</c:v>
                </c:pt>
                <c:pt idx="133">
                  <c:v>0</c:v>
                </c:pt>
                <c:pt idx="134">
                  <c:v>1</c:v>
                </c:pt>
                <c:pt idx="135">
                  <c:v>0</c:v>
                </c:pt>
                <c:pt idx="136">
                  <c:v>2</c:v>
                </c:pt>
                <c:pt idx="137">
                  <c:v>0</c:v>
                </c:pt>
                <c:pt idx="138">
                  <c:v>6</c:v>
                </c:pt>
                <c:pt idx="139">
                  <c:v>2</c:v>
                </c:pt>
                <c:pt idx="140">
                  <c:v>1</c:v>
                </c:pt>
                <c:pt idx="141">
                  <c:v>3</c:v>
                </c:pt>
                <c:pt idx="142">
                  <c:v>3</c:v>
                </c:pt>
                <c:pt idx="143">
                  <c:v>2</c:v>
                </c:pt>
                <c:pt idx="144">
                  <c:v>2</c:v>
                </c:pt>
                <c:pt idx="145">
                  <c:v>1</c:v>
                </c:pt>
                <c:pt idx="146">
                  <c:v>0</c:v>
                </c:pt>
                <c:pt idx="147">
                  <c:v>2</c:v>
                </c:pt>
                <c:pt idx="148">
                  <c:v>2</c:v>
                </c:pt>
                <c:pt idx="149">
                  <c:v>1</c:v>
                </c:pt>
                <c:pt idx="150">
                  <c:v>1</c:v>
                </c:pt>
                <c:pt idx="151">
                  <c:v>0</c:v>
                </c:pt>
                <c:pt idx="152">
                  <c:v>1</c:v>
                </c:pt>
                <c:pt idx="153">
                  <c:v>2</c:v>
                </c:pt>
                <c:pt idx="154">
                  <c:v>1</c:v>
                </c:pt>
                <c:pt idx="155">
                  <c:v>0</c:v>
                </c:pt>
                <c:pt idx="156">
                  <c:v>1</c:v>
                </c:pt>
                <c:pt idx="157">
                  <c:v>0</c:v>
                </c:pt>
                <c:pt idx="158">
                  <c:v>2</c:v>
                </c:pt>
                <c:pt idx="159">
                  <c:v>1</c:v>
                </c:pt>
                <c:pt idx="160">
                  <c:v>0</c:v>
                </c:pt>
                <c:pt idx="161">
                  <c:v>1</c:v>
                </c:pt>
                <c:pt idx="162">
                  <c:v>0</c:v>
                </c:pt>
                <c:pt idx="163">
                  <c:v>1</c:v>
                </c:pt>
                <c:pt idx="164">
                  <c:v>1</c:v>
                </c:pt>
                <c:pt idx="165">
                  <c:v>0</c:v>
                </c:pt>
                <c:pt idx="166">
                  <c:v>0</c:v>
                </c:pt>
                <c:pt idx="167">
                  <c:v>2</c:v>
                </c:pt>
                <c:pt idx="168">
                  <c:v>2</c:v>
                </c:pt>
                <c:pt idx="169">
                  <c:v>0</c:v>
                </c:pt>
                <c:pt idx="170">
                  <c:v>0</c:v>
                </c:pt>
                <c:pt idx="171">
                  <c:v>1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E8AB-47B2-AD98-BFD329158EA5}"/>
            </c:ext>
          </c:extLst>
        </c:ser>
        <c:ser>
          <c:idx val="5"/>
          <c:order val="3"/>
          <c:tx>
            <c:v>3 mm</c:v>
          </c:tx>
          <c:spPr>
            <a:ln w="952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List1!$A$4:$A$200</c:f>
              <c:numCache>
                <c:formatCode>General</c:formatCode>
                <c:ptCount val="19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</c:numCache>
            </c:numRef>
          </c:xVal>
          <c:yVal>
            <c:numRef>
              <c:f>List1!$Q$4:$Q$200</c:f>
              <c:numCache>
                <c:formatCode>General</c:formatCode>
                <c:ptCount val="1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28</c:v>
                </c:pt>
                <c:pt idx="5">
                  <c:v>44</c:v>
                </c:pt>
                <c:pt idx="6">
                  <c:v>25</c:v>
                </c:pt>
                <c:pt idx="7">
                  <c:v>22</c:v>
                </c:pt>
                <c:pt idx="8">
                  <c:v>25</c:v>
                </c:pt>
                <c:pt idx="9">
                  <c:v>17</c:v>
                </c:pt>
                <c:pt idx="10">
                  <c:v>17</c:v>
                </c:pt>
                <c:pt idx="11">
                  <c:v>19</c:v>
                </c:pt>
                <c:pt idx="12">
                  <c:v>25</c:v>
                </c:pt>
                <c:pt idx="13">
                  <c:v>18</c:v>
                </c:pt>
                <c:pt idx="14">
                  <c:v>18</c:v>
                </c:pt>
                <c:pt idx="15">
                  <c:v>12</c:v>
                </c:pt>
                <c:pt idx="16">
                  <c:v>21</c:v>
                </c:pt>
                <c:pt idx="17">
                  <c:v>17</c:v>
                </c:pt>
                <c:pt idx="18">
                  <c:v>18</c:v>
                </c:pt>
                <c:pt idx="19">
                  <c:v>20</c:v>
                </c:pt>
                <c:pt idx="20">
                  <c:v>22</c:v>
                </c:pt>
                <c:pt idx="21">
                  <c:v>26</c:v>
                </c:pt>
                <c:pt idx="22">
                  <c:v>29</c:v>
                </c:pt>
                <c:pt idx="23">
                  <c:v>25</c:v>
                </c:pt>
                <c:pt idx="24">
                  <c:v>23</c:v>
                </c:pt>
                <c:pt idx="25">
                  <c:v>38</c:v>
                </c:pt>
                <c:pt idx="26">
                  <c:v>54</c:v>
                </c:pt>
                <c:pt idx="27">
                  <c:v>52</c:v>
                </c:pt>
                <c:pt idx="28">
                  <c:v>59</c:v>
                </c:pt>
                <c:pt idx="29">
                  <c:v>64</c:v>
                </c:pt>
                <c:pt idx="30">
                  <c:v>86</c:v>
                </c:pt>
                <c:pt idx="31">
                  <c:v>128</c:v>
                </c:pt>
                <c:pt idx="32">
                  <c:v>96</c:v>
                </c:pt>
                <c:pt idx="33">
                  <c:v>101</c:v>
                </c:pt>
                <c:pt idx="34">
                  <c:v>50</c:v>
                </c:pt>
                <c:pt idx="35">
                  <c:v>47</c:v>
                </c:pt>
                <c:pt idx="36">
                  <c:v>30</c:v>
                </c:pt>
                <c:pt idx="37">
                  <c:v>20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9</c:v>
                </c:pt>
                <c:pt idx="42">
                  <c:v>11</c:v>
                </c:pt>
                <c:pt idx="43">
                  <c:v>9</c:v>
                </c:pt>
                <c:pt idx="44">
                  <c:v>6</c:v>
                </c:pt>
                <c:pt idx="45">
                  <c:v>13</c:v>
                </c:pt>
                <c:pt idx="46">
                  <c:v>3</c:v>
                </c:pt>
                <c:pt idx="47">
                  <c:v>11</c:v>
                </c:pt>
                <c:pt idx="48">
                  <c:v>3</c:v>
                </c:pt>
                <c:pt idx="49">
                  <c:v>16</c:v>
                </c:pt>
                <c:pt idx="50">
                  <c:v>5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9</c:v>
                </c:pt>
                <c:pt idx="55">
                  <c:v>11</c:v>
                </c:pt>
                <c:pt idx="56">
                  <c:v>7</c:v>
                </c:pt>
                <c:pt idx="57">
                  <c:v>4</c:v>
                </c:pt>
                <c:pt idx="58">
                  <c:v>9</c:v>
                </c:pt>
                <c:pt idx="59">
                  <c:v>7</c:v>
                </c:pt>
                <c:pt idx="60">
                  <c:v>10</c:v>
                </c:pt>
                <c:pt idx="61">
                  <c:v>8</c:v>
                </c:pt>
                <c:pt idx="62">
                  <c:v>7</c:v>
                </c:pt>
                <c:pt idx="63">
                  <c:v>7</c:v>
                </c:pt>
                <c:pt idx="64">
                  <c:v>6</c:v>
                </c:pt>
                <c:pt idx="65">
                  <c:v>8</c:v>
                </c:pt>
                <c:pt idx="66">
                  <c:v>7</c:v>
                </c:pt>
                <c:pt idx="67">
                  <c:v>6</c:v>
                </c:pt>
                <c:pt idx="68">
                  <c:v>6</c:v>
                </c:pt>
                <c:pt idx="69">
                  <c:v>3</c:v>
                </c:pt>
                <c:pt idx="70">
                  <c:v>10</c:v>
                </c:pt>
                <c:pt idx="71">
                  <c:v>5</c:v>
                </c:pt>
                <c:pt idx="72">
                  <c:v>6</c:v>
                </c:pt>
                <c:pt idx="73">
                  <c:v>5</c:v>
                </c:pt>
                <c:pt idx="74">
                  <c:v>2</c:v>
                </c:pt>
                <c:pt idx="75">
                  <c:v>9</c:v>
                </c:pt>
                <c:pt idx="76">
                  <c:v>3</c:v>
                </c:pt>
                <c:pt idx="77">
                  <c:v>9</c:v>
                </c:pt>
                <c:pt idx="78">
                  <c:v>6</c:v>
                </c:pt>
                <c:pt idx="79">
                  <c:v>3</c:v>
                </c:pt>
                <c:pt idx="80">
                  <c:v>6</c:v>
                </c:pt>
                <c:pt idx="81">
                  <c:v>4</c:v>
                </c:pt>
                <c:pt idx="82">
                  <c:v>8</c:v>
                </c:pt>
                <c:pt idx="83">
                  <c:v>5</c:v>
                </c:pt>
                <c:pt idx="84">
                  <c:v>4</c:v>
                </c:pt>
                <c:pt idx="85">
                  <c:v>3</c:v>
                </c:pt>
                <c:pt idx="86">
                  <c:v>4</c:v>
                </c:pt>
                <c:pt idx="87">
                  <c:v>5</c:v>
                </c:pt>
                <c:pt idx="88">
                  <c:v>2</c:v>
                </c:pt>
                <c:pt idx="89">
                  <c:v>2</c:v>
                </c:pt>
                <c:pt idx="90">
                  <c:v>4</c:v>
                </c:pt>
                <c:pt idx="91">
                  <c:v>4</c:v>
                </c:pt>
                <c:pt idx="92">
                  <c:v>8</c:v>
                </c:pt>
                <c:pt idx="93">
                  <c:v>3</c:v>
                </c:pt>
                <c:pt idx="94">
                  <c:v>2</c:v>
                </c:pt>
                <c:pt idx="95">
                  <c:v>3</c:v>
                </c:pt>
                <c:pt idx="96">
                  <c:v>3</c:v>
                </c:pt>
                <c:pt idx="97">
                  <c:v>4</c:v>
                </c:pt>
                <c:pt idx="98">
                  <c:v>3</c:v>
                </c:pt>
                <c:pt idx="99">
                  <c:v>2</c:v>
                </c:pt>
                <c:pt idx="100">
                  <c:v>2</c:v>
                </c:pt>
                <c:pt idx="101">
                  <c:v>5</c:v>
                </c:pt>
                <c:pt idx="102">
                  <c:v>2</c:v>
                </c:pt>
                <c:pt idx="103">
                  <c:v>2</c:v>
                </c:pt>
                <c:pt idx="104">
                  <c:v>4</c:v>
                </c:pt>
                <c:pt idx="105">
                  <c:v>3</c:v>
                </c:pt>
                <c:pt idx="106">
                  <c:v>0</c:v>
                </c:pt>
                <c:pt idx="107">
                  <c:v>2</c:v>
                </c:pt>
                <c:pt idx="108">
                  <c:v>4</c:v>
                </c:pt>
                <c:pt idx="109">
                  <c:v>2</c:v>
                </c:pt>
                <c:pt idx="110">
                  <c:v>1</c:v>
                </c:pt>
                <c:pt idx="111">
                  <c:v>2</c:v>
                </c:pt>
                <c:pt idx="112">
                  <c:v>4</c:v>
                </c:pt>
                <c:pt idx="113">
                  <c:v>2</c:v>
                </c:pt>
                <c:pt idx="114">
                  <c:v>3</c:v>
                </c:pt>
                <c:pt idx="115">
                  <c:v>2</c:v>
                </c:pt>
                <c:pt idx="116">
                  <c:v>1</c:v>
                </c:pt>
                <c:pt idx="117">
                  <c:v>2</c:v>
                </c:pt>
                <c:pt idx="118">
                  <c:v>0</c:v>
                </c:pt>
                <c:pt idx="119">
                  <c:v>1</c:v>
                </c:pt>
                <c:pt idx="120">
                  <c:v>4</c:v>
                </c:pt>
                <c:pt idx="121">
                  <c:v>1</c:v>
                </c:pt>
                <c:pt idx="122">
                  <c:v>1</c:v>
                </c:pt>
                <c:pt idx="123">
                  <c:v>3</c:v>
                </c:pt>
                <c:pt idx="124">
                  <c:v>1</c:v>
                </c:pt>
                <c:pt idx="125">
                  <c:v>1</c:v>
                </c:pt>
                <c:pt idx="126">
                  <c:v>0</c:v>
                </c:pt>
                <c:pt idx="127">
                  <c:v>4</c:v>
                </c:pt>
                <c:pt idx="128">
                  <c:v>1</c:v>
                </c:pt>
                <c:pt idx="129">
                  <c:v>1</c:v>
                </c:pt>
                <c:pt idx="130">
                  <c:v>2</c:v>
                </c:pt>
                <c:pt idx="131">
                  <c:v>1</c:v>
                </c:pt>
                <c:pt idx="132">
                  <c:v>0</c:v>
                </c:pt>
                <c:pt idx="133">
                  <c:v>2</c:v>
                </c:pt>
                <c:pt idx="134">
                  <c:v>1</c:v>
                </c:pt>
                <c:pt idx="135">
                  <c:v>1</c:v>
                </c:pt>
                <c:pt idx="136">
                  <c:v>0</c:v>
                </c:pt>
                <c:pt idx="137">
                  <c:v>0</c:v>
                </c:pt>
                <c:pt idx="138">
                  <c:v>2</c:v>
                </c:pt>
                <c:pt idx="139">
                  <c:v>1</c:v>
                </c:pt>
                <c:pt idx="140">
                  <c:v>3</c:v>
                </c:pt>
                <c:pt idx="141">
                  <c:v>1</c:v>
                </c:pt>
                <c:pt idx="142">
                  <c:v>1</c:v>
                </c:pt>
                <c:pt idx="143">
                  <c:v>0</c:v>
                </c:pt>
                <c:pt idx="144">
                  <c:v>2</c:v>
                </c:pt>
                <c:pt idx="145">
                  <c:v>2</c:v>
                </c:pt>
                <c:pt idx="146">
                  <c:v>4</c:v>
                </c:pt>
                <c:pt idx="147">
                  <c:v>2</c:v>
                </c:pt>
                <c:pt idx="148">
                  <c:v>2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3</c:v>
                </c:pt>
                <c:pt idx="154">
                  <c:v>1</c:v>
                </c:pt>
                <c:pt idx="155">
                  <c:v>2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1</c:v>
                </c:pt>
                <c:pt idx="162">
                  <c:v>1</c:v>
                </c:pt>
                <c:pt idx="163">
                  <c:v>0</c:v>
                </c:pt>
                <c:pt idx="164">
                  <c:v>1</c:v>
                </c:pt>
                <c:pt idx="165">
                  <c:v>1</c:v>
                </c:pt>
                <c:pt idx="166">
                  <c:v>0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1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1</c:v>
                </c:pt>
                <c:pt idx="181">
                  <c:v>0</c:v>
                </c:pt>
                <c:pt idx="182">
                  <c:v>1</c:v>
                </c:pt>
                <c:pt idx="183">
                  <c:v>1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E8AB-47B2-AD98-BFD329158EA5}"/>
            </c:ext>
          </c:extLst>
        </c:ser>
        <c:ser>
          <c:idx val="7"/>
          <c:order val="4"/>
          <c:tx>
            <c:v>4 mm</c:v>
          </c:tx>
          <c:spPr>
            <a:ln w="952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List1!$A$4:$A$200</c:f>
              <c:numCache>
                <c:formatCode>General</c:formatCode>
                <c:ptCount val="19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</c:numCache>
            </c:numRef>
          </c:xVal>
          <c:yVal>
            <c:numRef>
              <c:f>List1!$W$4:$W$200</c:f>
              <c:numCache>
                <c:formatCode>General</c:formatCode>
                <c:ptCount val="1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15</c:v>
                </c:pt>
                <c:pt idx="5">
                  <c:v>35</c:v>
                </c:pt>
                <c:pt idx="6">
                  <c:v>21</c:v>
                </c:pt>
                <c:pt idx="7">
                  <c:v>17</c:v>
                </c:pt>
                <c:pt idx="8">
                  <c:v>17</c:v>
                </c:pt>
                <c:pt idx="9">
                  <c:v>17</c:v>
                </c:pt>
                <c:pt idx="10">
                  <c:v>12</c:v>
                </c:pt>
                <c:pt idx="11">
                  <c:v>32</c:v>
                </c:pt>
                <c:pt idx="12">
                  <c:v>18</c:v>
                </c:pt>
                <c:pt idx="13">
                  <c:v>14</c:v>
                </c:pt>
                <c:pt idx="14">
                  <c:v>14</c:v>
                </c:pt>
                <c:pt idx="15">
                  <c:v>13</c:v>
                </c:pt>
                <c:pt idx="16">
                  <c:v>16</c:v>
                </c:pt>
                <c:pt idx="17">
                  <c:v>9</c:v>
                </c:pt>
                <c:pt idx="18">
                  <c:v>13</c:v>
                </c:pt>
                <c:pt idx="19">
                  <c:v>21</c:v>
                </c:pt>
                <c:pt idx="20">
                  <c:v>17</c:v>
                </c:pt>
                <c:pt idx="21">
                  <c:v>14</c:v>
                </c:pt>
                <c:pt idx="22">
                  <c:v>15</c:v>
                </c:pt>
                <c:pt idx="23">
                  <c:v>31</c:v>
                </c:pt>
                <c:pt idx="24">
                  <c:v>35</c:v>
                </c:pt>
                <c:pt idx="25">
                  <c:v>22</c:v>
                </c:pt>
                <c:pt idx="26">
                  <c:v>24</c:v>
                </c:pt>
                <c:pt idx="27">
                  <c:v>47</c:v>
                </c:pt>
                <c:pt idx="28">
                  <c:v>39</c:v>
                </c:pt>
                <c:pt idx="29">
                  <c:v>59</c:v>
                </c:pt>
                <c:pt idx="30">
                  <c:v>70</c:v>
                </c:pt>
                <c:pt idx="31">
                  <c:v>86</c:v>
                </c:pt>
                <c:pt idx="32">
                  <c:v>76</c:v>
                </c:pt>
                <c:pt idx="33">
                  <c:v>69</c:v>
                </c:pt>
                <c:pt idx="34">
                  <c:v>38</c:v>
                </c:pt>
                <c:pt idx="35">
                  <c:v>32</c:v>
                </c:pt>
                <c:pt idx="36">
                  <c:v>21</c:v>
                </c:pt>
                <c:pt idx="37">
                  <c:v>19</c:v>
                </c:pt>
                <c:pt idx="38">
                  <c:v>10</c:v>
                </c:pt>
                <c:pt idx="39">
                  <c:v>11</c:v>
                </c:pt>
                <c:pt idx="40">
                  <c:v>9</c:v>
                </c:pt>
                <c:pt idx="41">
                  <c:v>9</c:v>
                </c:pt>
                <c:pt idx="42">
                  <c:v>9</c:v>
                </c:pt>
                <c:pt idx="43">
                  <c:v>8</c:v>
                </c:pt>
                <c:pt idx="44">
                  <c:v>11</c:v>
                </c:pt>
                <c:pt idx="45">
                  <c:v>5</c:v>
                </c:pt>
                <c:pt idx="46">
                  <c:v>9</c:v>
                </c:pt>
                <c:pt idx="47">
                  <c:v>11</c:v>
                </c:pt>
                <c:pt idx="48">
                  <c:v>11</c:v>
                </c:pt>
                <c:pt idx="49">
                  <c:v>7</c:v>
                </c:pt>
                <c:pt idx="50">
                  <c:v>10</c:v>
                </c:pt>
                <c:pt idx="51">
                  <c:v>4</c:v>
                </c:pt>
                <c:pt idx="52">
                  <c:v>5</c:v>
                </c:pt>
                <c:pt idx="53">
                  <c:v>9</c:v>
                </c:pt>
                <c:pt idx="54">
                  <c:v>11</c:v>
                </c:pt>
                <c:pt idx="55">
                  <c:v>7</c:v>
                </c:pt>
                <c:pt idx="56">
                  <c:v>8</c:v>
                </c:pt>
                <c:pt idx="57">
                  <c:v>8</c:v>
                </c:pt>
                <c:pt idx="58">
                  <c:v>5</c:v>
                </c:pt>
                <c:pt idx="59">
                  <c:v>7</c:v>
                </c:pt>
                <c:pt idx="60">
                  <c:v>9</c:v>
                </c:pt>
                <c:pt idx="61">
                  <c:v>2</c:v>
                </c:pt>
                <c:pt idx="62">
                  <c:v>5</c:v>
                </c:pt>
                <c:pt idx="63">
                  <c:v>5</c:v>
                </c:pt>
                <c:pt idx="64">
                  <c:v>7</c:v>
                </c:pt>
                <c:pt idx="65">
                  <c:v>7</c:v>
                </c:pt>
                <c:pt idx="66">
                  <c:v>5</c:v>
                </c:pt>
                <c:pt idx="67">
                  <c:v>3</c:v>
                </c:pt>
                <c:pt idx="68">
                  <c:v>7</c:v>
                </c:pt>
                <c:pt idx="69">
                  <c:v>6</c:v>
                </c:pt>
                <c:pt idx="70">
                  <c:v>3</c:v>
                </c:pt>
                <c:pt idx="71">
                  <c:v>5</c:v>
                </c:pt>
                <c:pt idx="72">
                  <c:v>3</c:v>
                </c:pt>
                <c:pt idx="73">
                  <c:v>5</c:v>
                </c:pt>
                <c:pt idx="74">
                  <c:v>2</c:v>
                </c:pt>
                <c:pt idx="75">
                  <c:v>5</c:v>
                </c:pt>
                <c:pt idx="76">
                  <c:v>6</c:v>
                </c:pt>
                <c:pt idx="77">
                  <c:v>5</c:v>
                </c:pt>
                <c:pt idx="78">
                  <c:v>3</c:v>
                </c:pt>
                <c:pt idx="79">
                  <c:v>6</c:v>
                </c:pt>
                <c:pt idx="80">
                  <c:v>5</c:v>
                </c:pt>
                <c:pt idx="81">
                  <c:v>7</c:v>
                </c:pt>
                <c:pt idx="82">
                  <c:v>5</c:v>
                </c:pt>
                <c:pt idx="83">
                  <c:v>6</c:v>
                </c:pt>
                <c:pt idx="84">
                  <c:v>1</c:v>
                </c:pt>
                <c:pt idx="85">
                  <c:v>3</c:v>
                </c:pt>
                <c:pt idx="86">
                  <c:v>10</c:v>
                </c:pt>
                <c:pt idx="87">
                  <c:v>3</c:v>
                </c:pt>
                <c:pt idx="88">
                  <c:v>4</c:v>
                </c:pt>
                <c:pt idx="89">
                  <c:v>1</c:v>
                </c:pt>
                <c:pt idx="90">
                  <c:v>7</c:v>
                </c:pt>
                <c:pt idx="91">
                  <c:v>4</c:v>
                </c:pt>
                <c:pt idx="92">
                  <c:v>2</c:v>
                </c:pt>
                <c:pt idx="93">
                  <c:v>2</c:v>
                </c:pt>
                <c:pt idx="94">
                  <c:v>4</c:v>
                </c:pt>
                <c:pt idx="95">
                  <c:v>4</c:v>
                </c:pt>
                <c:pt idx="96">
                  <c:v>3</c:v>
                </c:pt>
                <c:pt idx="97">
                  <c:v>3</c:v>
                </c:pt>
                <c:pt idx="98">
                  <c:v>2</c:v>
                </c:pt>
                <c:pt idx="99">
                  <c:v>4</c:v>
                </c:pt>
                <c:pt idx="100">
                  <c:v>1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5</c:v>
                </c:pt>
                <c:pt idx="105">
                  <c:v>2</c:v>
                </c:pt>
                <c:pt idx="106">
                  <c:v>1</c:v>
                </c:pt>
                <c:pt idx="107">
                  <c:v>5</c:v>
                </c:pt>
                <c:pt idx="108">
                  <c:v>2</c:v>
                </c:pt>
                <c:pt idx="109">
                  <c:v>2</c:v>
                </c:pt>
                <c:pt idx="110">
                  <c:v>0</c:v>
                </c:pt>
                <c:pt idx="111">
                  <c:v>1</c:v>
                </c:pt>
                <c:pt idx="112">
                  <c:v>1</c:v>
                </c:pt>
                <c:pt idx="113">
                  <c:v>3</c:v>
                </c:pt>
                <c:pt idx="114">
                  <c:v>1</c:v>
                </c:pt>
                <c:pt idx="115">
                  <c:v>0</c:v>
                </c:pt>
                <c:pt idx="116">
                  <c:v>2</c:v>
                </c:pt>
                <c:pt idx="117">
                  <c:v>4</c:v>
                </c:pt>
                <c:pt idx="118">
                  <c:v>3</c:v>
                </c:pt>
                <c:pt idx="119">
                  <c:v>1</c:v>
                </c:pt>
                <c:pt idx="120">
                  <c:v>1</c:v>
                </c:pt>
                <c:pt idx="121">
                  <c:v>0</c:v>
                </c:pt>
                <c:pt idx="122">
                  <c:v>0</c:v>
                </c:pt>
                <c:pt idx="123">
                  <c:v>2</c:v>
                </c:pt>
                <c:pt idx="124">
                  <c:v>2</c:v>
                </c:pt>
                <c:pt idx="125">
                  <c:v>1</c:v>
                </c:pt>
                <c:pt idx="126">
                  <c:v>3</c:v>
                </c:pt>
                <c:pt idx="127">
                  <c:v>1</c:v>
                </c:pt>
                <c:pt idx="128">
                  <c:v>1</c:v>
                </c:pt>
                <c:pt idx="129">
                  <c:v>2</c:v>
                </c:pt>
                <c:pt idx="130">
                  <c:v>3</c:v>
                </c:pt>
                <c:pt idx="131">
                  <c:v>4</c:v>
                </c:pt>
                <c:pt idx="132">
                  <c:v>1</c:v>
                </c:pt>
                <c:pt idx="133">
                  <c:v>1</c:v>
                </c:pt>
                <c:pt idx="134">
                  <c:v>2</c:v>
                </c:pt>
                <c:pt idx="135">
                  <c:v>1</c:v>
                </c:pt>
                <c:pt idx="136">
                  <c:v>2</c:v>
                </c:pt>
                <c:pt idx="137">
                  <c:v>0</c:v>
                </c:pt>
                <c:pt idx="138">
                  <c:v>1</c:v>
                </c:pt>
                <c:pt idx="139">
                  <c:v>0</c:v>
                </c:pt>
                <c:pt idx="140">
                  <c:v>2</c:v>
                </c:pt>
                <c:pt idx="141">
                  <c:v>0</c:v>
                </c:pt>
                <c:pt idx="142">
                  <c:v>1</c:v>
                </c:pt>
                <c:pt idx="143">
                  <c:v>0</c:v>
                </c:pt>
                <c:pt idx="144">
                  <c:v>1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0</c:v>
                </c:pt>
                <c:pt idx="154">
                  <c:v>0</c:v>
                </c:pt>
                <c:pt idx="155">
                  <c:v>1</c:v>
                </c:pt>
                <c:pt idx="156">
                  <c:v>0</c:v>
                </c:pt>
                <c:pt idx="157">
                  <c:v>1</c:v>
                </c:pt>
                <c:pt idx="158">
                  <c:v>2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1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1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E8AB-47B2-AD98-BFD329158EA5}"/>
            </c:ext>
          </c:extLst>
        </c:ser>
        <c:ser>
          <c:idx val="9"/>
          <c:order val="5"/>
          <c:tx>
            <c:v>5 mm</c:v>
          </c:tx>
          <c:spPr>
            <a:ln w="9525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List1!$A$4:$A$200</c:f>
              <c:numCache>
                <c:formatCode>General</c:formatCode>
                <c:ptCount val="19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</c:numCache>
            </c:numRef>
          </c:xVal>
          <c:yVal>
            <c:numRef>
              <c:f>List1!$AC$4:$AC$200</c:f>
              <c:numCache>
                <c:formatCode>General</c:formatCode>
                <c:ptCount val="1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13</c:v>
                </c:pt>
                <c:pt idx="5">
                  <c:v>23</c:v>
                </c:pt>
                <c:pt idx="6">
                  <c:v>17</c:v>
                </c:pt>
                <c:pt idx="7">
                  <c:v>11</c:v>
                </c:pt>
                <c:pt idx="8">
                  <c:v>12</c:v>
                </c:pt>
                <c:pt idx="9">
                  <c:v>17</c:v>
                </c:pt>
                <c:pt idx="10">
                  <c:v>13</c:v>
                </c:pt>
                <c:pt idx="11">
                  <c:v>16</c:v>
                </c:pt>
                <c:pt idx="12">
                  <c:v>17</c:v>
                </c:pt>
                <c:pt idx="13">
                  <c:v>9</c:v>
                </c:pt>
                <c:pt idx="14">
                  <c:v>9</c:v>
                </c:pt>
                <c:pt idx="15">
                  <c:v>7</c:v>
                </c:pt>
                <c:pt idx="16">
                  <c:v>9</c:v>
                </c:pt>
                <c:pt idx="17">
                  <c:v>11</c:v>
                </c:pt>
                <c:pt idx="18">
                  <c:v>13</c:v>
                </c:pt>
                <c:pt idx="19">
                  <c:v>17</c:v>
                </c:pt>
                <c:pt idx="20">
                  <c:v>18</c:v>
                </c:pt>
                <c:pt idx="21">
                  <c:v>9</c:v>
                </c:pt>
                <c:pt idx="22">
                  <c:v>15</c:v>
                </c:pt>
                <c:pt idx="23">
                  <c:v>17</c:v>
                </c:pt>
                <c:pt idx="24">
                  <c:v>12</c:v>
                </c:pt>
                <c:pt idx="25">
                  <c:v>17</c:v>
                </c:pt>
                <c:pt idx="26">
                  <c:v>31</c:v>
                </c:pt>
                <c:pt idx="27">
                  <c:v>27</c:v>
                </c:pt>
                <c:pt idx="28">
                  <c:v>40</c:v>
                </c:pt>
                <c:pt idx="29">
                  <c:v>33</c:v>
                </c:pt>
                <c:pt idx="30">
                  <c:v>44</c:v>
                </c:pt>
                <c:pt idx="31">
                  <c:v>64</c:v>
                </c:pt>
                <c:pt idx="32">
                  <c:v>54</c:v>
                </c:pt>
                <c:pt idx="33">
                  <c:v>47</c:v>
                </c:pt>
                <c:pt idx="34">
                  <c:v>27</c:v>
                </c:pt>
                <c:pt idx="35">
                  <c:v>31</c:v>
                </c:pt>
                <c:pt idx="36">
                  <c:v>14</c:v>
                </c:pt>
                <c:pt idx="37">
                  <c:v>10</c:v>
                </c:pt>
                <c:pt idx="38">
                  <c:v>8</c:v>
                </c:pt>
                <c:pt idx="39">
                  <c:v>5</c:v>
                </c:pt>
                <c:pt idx="40">
                  <c:v>8</c:v>
                </c:pt>
                <c:pt idx="41">
                  <c:v>5</c:v>
                </c:pt>
                <c:pt idx="42">
                  <c:v>12</c:v>
                </c:pt>
                <c:pt idx="43">
                  <c:v>13</c:v>
                </c:pt>
                <c:pt idx="44">
                  <c:v>4</c:v>
                </c:pt>
                <c:pt idx="45">
                  <c:v>6</c:v>
                </c:pt>
                <c:pt idx="46">
                  <c:v>11</c:v>
                </c:pt>
                <c:pt idx="47">
                  <c:v>11</c:v>
                </c:pt>
                <c:pt idx="48">
                  <c:v>10</c:v>
                </c:pt>
                <c:pt idx="49">
                  <c:v>8</c:v>
                </c:pt>
                <c:pt idx="50">
                  <c:v>5</c:v>
                </c:pt>
                <c:pt idx="51">
                  <c:v>3</c:v>
                </c:pt>
                <c:pt idx="52">
                  <c:v>1</c:v>
                </c:pt>
                <c:pt idx="53">
                  <c:v>6</c:v>
                </c:pt>
                <c:pt idx="54">
                  <c:v>4</c:v>
                </c:pt>
                <c:pt idx="55">
                  <c:v>4</c:v>
                </c:pt>
                <c:pt idx="56">
                  <c:v>3</c:v>
                </c:pt>
                <c:pt idx="57">
                  <c:v>5</c:v>
                </c:pt>
                <c:pt idx="58">
                  <c:v>6</c:v>
                </c:pt>
                <c:pt idx="59">
                  <c:v>4</c:v>
                </c:pt>
                <c:pt idx="60">
                  <c:v>4</c:v>
                </c:pt>
                <c:pt idx="61">
                  <c:v>3</c:v>
                </c:pt>
                <c:pt idx="62">
                  <c:v>4</c:v>
                </c:pt>
                <c:pt idx="63">
                  <c:v>2</c:v>
                </c:pt>
                <c:pt idx="64">
                  <c:v>4</c:v>
                </c:pt>
                <c:pt idx="65">
                  <c:v>4</c:v>
                </c:pt>
                <c:pt idx="66">
                  <c:v>6</c:v>
                </c:pt>
                <c:pt idx="67">
                  <c:v>8</c:v>
                </c:pt>
                <c:pt idx="68">
                  <c:v>7</c:v>
                </c:pt>
                <c:pt idx="69">
                  <c:v>2</c:v>
                </c:pt>
                <c:pt idx="70">
                  <c:v>5</c:v>
                </c:pt>
                <c:pt idx="71">
                  <c:v>4</c:v>
                </c:pt>
                <c:pt idx="72">
                  <c:v>5</c:v>
                </c:pt>
                <c:pt idx="73">
                  <c:v>2</c:v>
                </c:pt>
                <c:pt idx="74">
                  <c:v>1</c:v>
                </c:pt>
                <c:pt idx="75">
                  <c:v>6</c:v>
                </c:pt>
                <c:pt idx="76">
                  <c:v>6</c:v>
                </c:pt>
                <c:pt idx="77">
                  <c:v>5</c:v>
                </c:pt>
                <c:pt idx="78">
                  <c:v>1</c:v>
                </c:pt>
                <c:pt idx="79">
                  <c:v>2</c:v>
                </c:pt>
                <c:pt idx="80">
                  <c:v>11</c:v>
                </c:pt>
                <c:pt idx="81">
                  <c:v>3</c:v>
                </c:pt>
                <c:pt idx="82">
                  <c:v>1</c:v>
                </c:pt>
                <c:pt idx="83">
                  <c:v>4</c:v>
                </c:pt>
                <c:pt idx="84">
                  <c:v>5</c:v>
                </c:pt>
                <c:pt idx="85">
                  <c:v>3</c:v>
                </c:pt>
                <c:pt idx="86">
                  <c:v>3</c:v>
                </c:pt>
                <c:pt idx="87">
                  <c:v>1</c:v>
                </c:pt>
                <c:pt idx="88">
                  <c:v>2</c:v>
                </c:pt>
                <c:pt idx="89">
                  <c:v>1</c:v>
                </c:pt>
                <c:pt idx="90">
                  <c:v>2</c:v>
                </c:pt>
                <c:pt idx="91">
                  <c:v>4</c:v>
                </c:pt>
                <c:pt idx="92">
                  <c:v>3</c:v>
                </c:pt>
                <c:pt idx="93">
                  <c:v>3</c:v>
                </c:pt>
                <c:pt idx="94">
                  <c:v>2</c:v>
                </c:pt>
                <c:pt idx="95">
                  <c:v>1</c:v>
                </c:pt>
                <c:pt idx="96">
                  <c:v>3</c:v>
                </c:pt>
                <c:pt idx="97">
                  <c:v>3</c:v>
                </c:pt>
                <c:pt idx="98">
                  <c:v>3</c:v>
                </c:pt>
                <c:pt idx="99">
                  <c:v>3</c:v>
                </c:pt>
                <c:pt idx="100">
                  <c:v>0</c:v>
                </c:pt>
                <c:pt idx="101">
                  <c:v>0</c:v>
                </c:pt>
                <c:pt idx="102">
                  <c:v>1</c:v>
                </c:pt>
                <c:pt idx="103">
                  <c:v>4</c:v>
                </c:pt>
                <c:pt idx="104">
                  <c:v>2</c:v>
                </c:pt>
                <c:pt idx="105">
                  <c:v>3</c:v>
                </c:pt>
                <c:pt idx="106">
                  <c:v>0</c:v>
                </c:pt>
                <c:pt idx="107">
                  <c:v>3</c:v>
                </c:pt>
                <c:pt idx="108">
                  <c:v>1</c:v>
                </c:pt>
                <c:pt idx="109">
                  <c:v>0</c:v>
                </c:pt>
                <c:pt idx="110">
                  <c:v>5</c:v>
                </c:pt>
                <c:pt idx="111">
                  <c:v>2</c:v>
                </c:pt>
                <c:pt idx="112">
                  <c:v>2</c:v>
                </c:pt>
                <c:pt idx="113">
                  <c:v>5</c:v>
                </c:pt>
                <c:pt idx="114">
                  <c:v>0</c:v>
                </c:pt>
                <c:pt idx="115">
                  <c:v>0</c:v>
                </c:pt>
                <c:pt idx="116">
                  <c:v>1</c:v>
                </c:pt>
                <c:pt idx="117">
                  <c:v>2</c:v>
                </c:pt>
                <c:pt idx="118">
                  <c:v>1</c:v>
                </c:pt>
                <c:pt idx="119">
                  <c:v>0</c:v>
                </c:pt>
                <c:pt idx="120">
                  <c:v>1</c:v>
                </c:pt>
                <c:pt idx="121">
                  <c:v>0</c:v>
                </c:pt>
                <c:pt idx="122">
                  <c:v>1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2</c:v>
                </c:pt>
                <c:pt idx="127">
                  <c:v>0</c:v>
                </c:pt>
                <c:pt idx="128">
                  <c:v>0</c:v>
                </c:pt>
                <c:pt idx="129">
                  <c:v>2</c:v>
                </c:pt>
                <c:pt idx="130">
                  <c:v>1</c:v>
                </c:pt>
                <c:pt idx="131">
                  <c:v>1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1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2</c:v>
                </c:pt>
                <c:pt idx="143">
                  <c:v>1</c:v>
                </c:pt>
                <c:pt idx="144">
                  <c:v>1</c:v>
                </c:pt>
                <c:pt idx="145">
                  <c:v>2</c:v>
                </c:pt>
                <c:pt idx="146">
                  <c:v>1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1</c:v>
                </c:pt>
                <c:pt idx="153">
                  <c:v>0</c:v>
                </c:pt>
                <c:pt idx="154">
                  <c:v>2</c:v>
                </c:pt>
                <c:pt idx="155">
                  <c:v>0</c:v>
                </c:pt>
                <c:pt idx="156">
                  <c:v>1</c:v>
                </c:pt>
                <c:pt idx="157">
                  <c:v>0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1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1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E8AB-47B2-AD98-BFD329158EA5}"/>
            </c:ext>
          </c:extLst>
        </c:ser>
        <c:ser>
          <c:idx val="11"/>
          <c:order val="6"/>
          <c:tx>
            <c:v>6 mm</c:v>
          </c:tx>
          <c:spPr>
            <a:ln w="952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List1!$A$4:$A$200</c:f>
              <c:numCache>
                <c:formatCode>General</c:formatCode>
                <c:ptCount val="19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</c:numCache>
            </c:numRef>
          </c:xVal>
          <c:yVal>
            <c:numRef>
              <c:f>List1!$AI$4:$AI$200</c:f>
              <c:numCache>
                <c:formatCode>General</c:formatCode>
                <c:ptCount val="1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14</c:v>
                </c:pt>
                <c:pt idx="5">
                  <c:v>24</c:v>
                </c:pt>
                <c:pt idx="6">
                  <c:v>11</c:v>
                </c:pt>
                <c:pt idx="7">
                  <c:v>9</c:v>
                </c:pt>
                <c:pt idx="8">
                  <c:v>14</c:v>
                </c:pt>
                <c:pt idx="9">
                  <c:v>8</c:v>
                </c:pt>
                <c:pt idx="10">
                  <c:v>8</c:v>
                </c:pt>
                <c:pt idx="11">
                  <c:v>11</c:v>
                </c:pt>
                <c:pt idx="12">
                  <c:v>9</c:v>
                </c:pt>
                <c:pt idx="13">
                  <c:v>12</c:v>
                </c:pt>
                <c:pt idx="14">
                  <c:v>10</c:v>
                </c:pt>
                <c:pt idx="15">
                  <c:v>7</c:v>
                </c:pt>
                <c:pt idx="16">
                  <c:v>15</c:v>
                </c:pt>
                <c:pt idx="17">
                  <c:v>9</c:v>
                </c:pt>
                <c:pt idx="18">
                  <c:v>7</c:v>
                </c:pt>
                <c:pt idx="19">
                  <c:v>8</c:v>
                </c:pt>
                <c:pt idx="20">
                  <c:v>12</c:v>
                </c:pt>
                <c:pt idx="21">
                  <c:v>14</c:v>
                </c:pt>
                <c:pt idx="22">
                  <c:v>4</c:v>
                </c:pt>
                <c:pt idx="23">
                  <c:v>16</c:v>
                </c:pt>
                <c:pt idx="24">
                  <c:v>15</c:v>
                </c:pt>
                <c:pt idx="25">
                  <c:v>20</c:v>
                </c:pt>
                <c:pt idx="26">
                  <c:v>16</c:v>
                </c:pt>
                <c:pt idx="27">
                  <c:v>19</c:v>
                </c:pt>
                <c:pt idx="28">
                  <c:v>24</c:v>
                </c:pt>
                <c:pt idx="29">
                  <c:v>21</c:v>
                </c:pt>
                <c:pt idx="30">
                  <c:v>38</c:v>
                </c:pt>
                <c:pt idx="31">
                  <c:v>19</c:v>
                </c:pt>
                <c:pt idx="32">
                  <c:v>30</c:v>
                </c:pt>
                <c:pt idx="33">
                  <c:v>30</c:v>
                </c:pt>
                <c:pt idx="34">
                  <c:v>19</c:v>
                </c:pt>
                <c:pt idx="35">
                  <c:v>20</c:v>
                </c:pt>
                <c:pt idx="36">
                  <c:v>9</c:v>
                </c:pt>
                <c:pt idx="37">
                  <c:v>7</c:v>
                </c:pt>
                <c:pt idx="38">
                  <c:v>13</c:v>
                </c:pt>
                <c:pt idx="39">
                  <c:v>7</c:v>
                </c:pt>
                <c:pt idx="40">
                  <c:v>10</c:v>
                </c:pt>
                <c:pt idx="41">
                  <c:v>7</c:v>
                </c:pt>
                <c:pt idx="42">
                  <c:v>7</c:v>
                </c:pt>
                <c:pt idx="43">
                  <c:v>4</c:v>
                </c:pt>
                <c:pt idx="44">
                  <c:v>8</c:v>
                </c:pt>
                <c:pt idx="45">
                  <c:v>2</c:v>
                </c:pt>
                <c:pt idx="46">
                  <c:v>8</c:v>
                </c:pt>
                <c:pt idx="47">
                  <c:v>3</c:v>
                </c:pt>
                <c:pt idx="48">
                  <c:v>8</c:v>
                </c:pt>
                <c:pt idx="49">
                  <c:v>7</c:v>
                </c:pt>
                <c:pt idx="50">
                  <c:v>8</c:v>
                </c:pt>
                <c:pt idx="51">
                  <c:v>5</c:v>
                </c:pt>
                <c:pt idx="52">
                  <c:v>7</c:v>
                </c:pt>
                <c:pt idx="53">
                  <c:v>4</c:v>
                </c:pt>
                <c:pt idx="54">
                  <c:v>6</c:v>
                </c:pt>
                <c:pt idx="55">
                  <c:v>5</c:v>
                </c:pt>
                <c:pt idx="56">
                  <c:v>1</c:v>
                </c:pt>
                <c:pt idx="57">
                  <c:v>5</c:v>
                </c:pt>
                <c:pt idx="58">
                  <c:v>5</c:v>
                </c:pt>
                <c:pt idx="59">
                  <c:v>4</c:v>
                </c:pt>
                <c:pt idx="60">
                  <c:v>7</c:v>
                </c:pt>
                <c:pt idx="61">
                  <c:v>1</c:v>
                </c:pt>
                <c:pt idx="62">
                  <c:v>4</c:v>
                </c:pt>
                <c:pt idx="63">
                  <c:v>6</c:v>
                </c:pt>
                <c:pt idx="64">
                  <c:v>2</c:v>
                </c:pt>
                <c:pt idx="65">
                  <c:v>3</c:v>
                </c:pt>
                <c:pt idx="66">
                  <c:v>5</c:v>
                </c:pt>
                <c:pt idx="67">
                  <c:v>3</c:v>
                </c:pt>
                <c:pt idx="68">
                  <c:v>3</c:v>
                </c:pt>
                <c:pt idx="69">
                  <c:v>4</c:v>
                </c:pt>
                <c:pt idx="70">
                  <c:v>4</c:v>
                </c:pt>
                <c:pt idx="71">
                  <c:v>4</c:v>
                </c:pt>
                <c:pt idx="72">
                  <c:v>4</c:v>
                </c:pt>
                <c:pt idx="73">
                  <c:v>4</c:v>
                </c:pt>
                <c:pt idx="74">
                  <c:v>4</c:v>
                </c:pt>
                <c:pt idx="75">
                  <c:v>4</c:v>
                </c:pt>
                <c:pt idx="76">
                  <c:v>5</c:v>
                </c:pt>
                <c:pt idx="77">
                  <c:v>2</c:v>
                </c:pt>
                <c:pt idx="78">
                  <c:v>2</c:v>
                </c:pt>
                <c:pt idx="79">
                  <c:v>4</c:v>
                </c:pt>
                <c:pt idx="80">
                  <c:v>4</c:v>
                </c:pt>
                <c:pt idx="81">
                  <c:v>6</c:v>
                </c:pt>
                <c:pt idx="82">
                  <c:v>1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3</c:v>
                </c:pt>
                <c:pt idx="87">
                  <c:v>0</c:v>
                </c:pt>
                <c:pt idx="88">
                  <c:v>1</c:v>
                </c:pt>
                <c:pt idx="89">
                  <c:v>0</c:v>
                </c:pt>
                <c:pt idx="90">
                  <c:v>4</c:v>
                </c:pt>
                <c:pt idx="91">
                  <c:v>0</c:v>
                </c:pt>
                <c:pt idx="92">
                  <c:v>0</c:v>
                </c:pt>
                <c:pt idx="93">
                  <c:v>3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8</c:v>
                </c:pt>
                <c:pt idx="98">
                  <c:v>2</c:v>
                </c:pt>
                <c:pt idx="99">
                  <c:v>1</c:v>
                </c:pt>
                <c:pt idx="100">
                  <c:v>2</c:v>
                </c:pt>
                <c:pt idx="101">
                  <c:v>3</c:v>
                </c:pt>
                <c:pt idx="102">
                  <c:v>3</c:v>
                </c:pt>
                <c:pt idx="103">
                  <c:v>3</c:v>
                </c:pt>
                <c:pt idx="104">
                  <c:v>2</c:v>
                </c:pt>
                <c:pt idx="105">
                  <c:v>2</c:v>
                </c:pt>
                <c:pt idx="106">
                  <c:v>3</c:v>
                </c:pt>
                <c:pt idx="107">
                  <c:v>1</c:v>
                </c:pt>
                <c:pt idx="108">
                  <c:v>0</c:v>
                </c:pt>
                <c:pt idx="109">
                  <c:v>1</c:v>
                </c:pt>
                <c:pt idx="110">
                  <c:v>2</c:v>
                </c:pt>
                <c:pt idx="111">
                  <c:v>2</c:v>
                </c:pt>
                <c:pt idx="112">
                  <c:v>4</c:v>
                </c:pt>
                <c:pt idx="113">
                  <c:v>0</c:v>
                </c:pt>
                <c:pt idx="114">
                  <c:v>1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2</c:v>
                </c:pt>
                <c:pt idx="120">
                  <c:v>1</c:v>
                </c:pt>
                <c:pt idx="121">
                  <c:v>1</c:v>
                </c:pt>
                <c:pt idx="122">
                  <c:v>0</c:v>
                </c:pt>
                <c:pt idx="123">
                  <c:v>1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1</c:v>
                </c:pt>
                <c:pt idx="128">
                  <c:v>2</c:v>
                </c:pt>
                <c:pt idx="129">
                  <c:v>1</c:v>
                </c:pt>
                <c:pt idx="130">
                  <c:v>2</c:v>
                </c:pt>
                <c:pt idx="131">
                  <c:v>0</c:v>
                </c:pt>
                <c:pt idx="132">
                  <c:v>1</c:v>
                </c:pt>
                <c:pt idx="133">
                  <c:v>1</c:v>
                </c:pt>
                <c:pt idx="134">
                  <c:v>0</c:v>
                </c:pt>
                <c:pt idx="135">
                  <c:v>0</c:v>
                </c:pt>
                <c:pt idx="136">
                  <c:v>2</c:v>
                </c:pt>
                <c:pt idx="137">
                  <c:v>0</c:v>
                </c:pt>
                <c:pt idx="138">
                  <c:v>1</c:v>
                </c:pt>
                <c:pt idx="139">
                  <c:v>1</c:v>
                </c:pt>
                <c:pt idx="140">
                  <c:v>0</c:v>
                </c:pt>
                <c:pt idx="141">
                  <c:v>1</c:v>
                </c:pt>
                <c:pt idx="142">
                  <c:v>1</c:v>
                </c:pt>
                <c:pt idx="143">
                  <c:v>0</c:v>
                </c:pt>
                <c:pt idx="144">
                  <c:v>1</c:v>
                </c:pt>
                <c:pt idx="145">
                  <c:v>1</c:v>
                </c:pt>
                <c:pt idx="146">
                  <c:v>0</c:v>
                </c:pt>
                <c:pt idx="147">
                  <c:v>0</c:v>
                </c:pt>
                <c:pt idx="148">
                  <c:v>1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2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1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1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1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E8AB-47B2-AD98-BFD329158EA5}"/>
            </c:ext>
          </c:extLst>
        </c:ser>
        <c:ser>
          <c:idx val="15"/>
          <c:order val="7"/>
          <c:tx>
            <c:v>8 mm</c:v>
          </c:tx>
          <c:spPr>
            <a:ln w="952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List1!$A$4:$A$200</c:f>
              <c:numCache>
                <c:formatCode>General</c:formatCode>
                <c:ptCount val="19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</c:numCache>
            </c:numRef>
          </c:xVal>
          <c:yVal>
            <c:numRef>
              <c:f>List1!$AU$4:$AU$200</c:f>
              <c:numCache>
                <c:formatCode>General</c:formatCode>
                <c:ptCount val="1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</c:v>
                </c:pt>
                <c:pt idx="5">
                  <c:v>12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5</c:v>
                </c:pt>
                <c:pt idx="10">
                  <c:v>10</c:v>
                </c:pt>
                <c:pt idx="11">
                  <c:v>11</c:v>
                </c:pt>
                <c:pt idx="12">
                  <c:v>9</c:v>
                </c:pt>
                <c:pt idx="13">
                  <c:v>3</c:v>
                </c:pt>
                <c:pt idx="14">
                  <c:v>6</c:v>
                </c:pt>
                <c:pt idx="15">
                  <c:v>9</c:v>
                </c:pt>
                <c:pt idx="16">
                  <c:v>7</c:v>
                </c:pt>
                <c:pt idx="17">
                  <c:v>7</c:v>
                </c:pt>
                <c:pt idx="18">
                  <c:v>7</c:v>
                </c:pt>
                <c:pt idx="19">
                  <c:v>10</c:v>
                </c:pt>
                <c:pt idx="20">
                  <c:v>3</c:v>
                </c:pt>
                <c:pt idx="21">
                  <c:v>7</c:v>
                </c:pt>
                <c:pt idx="22">
                  <c:v>7</c:v>
                </c:pt>
                <c:pt idx="23">
                  <c:v>12</c:v>
                </c:pt>
                <c:pt idx="24">
                  <c:v>10</c:v>
                </c:pt>
                <c:pt idx="25">
                  <c:v>9</c:v>
                </c:pt>
                <c:pt idx="26">
                  <c:v>7</c:v>
                </c:pt>
                <c:pt idx="27">
                  <c:v>7</c:v>
                </c:pt>
                <c:pt idx="28">
                  <c:v>9</c:v>
                </c:pt>
                <c:pt idx="29">
                  <c:v>12</c:v>
                </c:pt>
                <c:pt idx="30">
                  <c:v>6</c:v>
                </c:pt>
                <c:pt idx="31">
                  <c:v>10</c:v>
                </c:pt>
                <c:pt idx="32">
                  <c:v>12</c:v>
                </c:pt>
                <c:pt idx="33">
                  <c:v>19</c:v>
                </c:pt>
                <c:pt idx="34">
                  <c:v>5</c:v>
                </c:pt>
                <c:pt idx="35">
                  <c:v>7</c:v>
                </c:pt>
                <c:pt idx="36">
                  <c:v>9</c:v>
                </c:pt>
                <c:pt idx="37">
                  <c:v>8</c:v>
                </c:pt>
                <c:pt idx="38">
                  <c:v>4</c:v>
                </c:pt>
                <c:pt idx="39">
                  <c:v>8</c:v>
                </c:pt>
                <c:pt idx="40">
                  <c:v>3</c:v>
                </c:pt>
                <c:pt idx="41">
                  <c:v>2</c:v>
                </c:pt>
                <c:pt idx="42">
                  <c:v>6</c:v>
                </c:pt>
                <c:pt idx="43">
                  <c:v>5</c:v>
                </c:pt>
                <c:pt idx="44">
                  <c:v>4</c:v>
                </c:pt>
                <c:pt idx="45">
                  <c:v>2</c:v>
                </c:pt>
                <c:pt idx="46">
                  <c:v>3</c:v>
                </c:pt>
                <c:pt idx="47">
                  <c:v>2</c:v>
                </c:pt>
                <c:pt idx="48">
                  <c:v>3</c:v>
                </c:pt>
                <c:pt idx="49">
                  <c:v>4</c:v>
                </c:pt>
                <c:pt idx="50">
                  <c:v>8</c:v>
                </c:pt>
                <c:pt idx="51">
                  <c:v>4</c:v>
                </c:pt>
                <c:pt idx="52">
                  <c:v>5</c:v>
                </c:pt>
                <c:pt idx="53">
                  <c:v>3</c:v>
                </c:pt>
                <c:pt idx="54">
                  <c:v>3</c:v>
                </c:pt>
                <c:pt idx="55">
                  <c:v>3</c:v>
                </c:pt>
                <c:pt idx="56">
                  <c:v>1</c:v>
                </c:pt>
                <c:pt idx="57">
                  <c:v>1</c:v>
                </c:pt>
                <c:pt idx="58">
                  <c:v>4</c:v>
                </c:pt>
                <c:pt idx="59">
                  <c:v>2</c:v>
                </c:pt>
                <c:pt idx="60">
                  <c:v>4</c:v>
                </c:pt>
                <c:pt idx="61">
                  <c:v>4</c:v>
                </c:pt>
                <c:pt idx="62">
                  <c:v>3</c:v>
                </c:pt>
                <c:pt idx="63">
                  <c:v>6</c:v>
                </c:pt>
                <c:pt idx="64">
                  <c:v>2</c:v>
                </c:pt>
                <c:pt idx="65">
                  <c:v>2</c:v>
                </c:pt>
                <c:pt idx="66">
                  <c:v>4</c:v>
                </c:pt>
                <c:pt idx="67">
                  <c:v>3</c:v>
                </c:pt>
                <c:pt idx="68">
                  <c:v>1</c:v>
                </c:pt>
                <c:pt idx="69">
                  <c:v>4</c:v>
                </c:pt>
                <c:pt idx="70">
                  <c:v>2</c:v>
                </c:pt>
                <c:pt idx="71">
                  <c:v>1</c:v>
                </c:pt>
                <c:pt idx="72">
                  <c:v>5</c:v>
                </c:pt>
                <c:pt idx="73">
                  <c:v>0</c:v>
                </c:pt>
                <c:pt idx="74">
                  <c:v>3</c:v>
                </c:pt>
                <c:pt idx="75">
                  <c:v>0</c:v>
                </c:pt>
                <c:pt idx="76">
                  <c:v>3</c:v>
                </c:pt>
                <c:pt idx="77">
                  <c:v>3</c:v>
                </c:pt>
                <c:pt idx="78">
                  <c:v>5</c:v>
                </c:pt>
                <c:pt idx="79">
                  <c:v>2</c:v>
                </c:pt>
                <c:pt idx="80">
                  <c:v>1</c:v>
                </c:pt>
                <c:pt idx="81">
                  <c:v>1</c:v>
                </c:pt>
                <c:pt idx="82">
                  <c:v>2</c:v>
                </c:pt>
                <c:pt idx="83">
                  <c:v>1</c:v>
                </c:pt>
                <c:pt idx="84">
                  <c:v>2</c:v>
                </c:pt>
                <c:pt idx="85">
                  <c:v>0</c:v>
                </c:pt>
                <c:pt idx="86">
                  <c:v>2</c:v>
                </c:pt>
                <c:pt idx="87">
                  <c:v>0</c:v>
                </c:pt>
                <c:pt idx="88">
                  <c:v>0</c:v>
                </c:pt>
                <c:pt idx="89">
                  <c:v>2</c:v>
                </c:pt>
                <c:pt idx="90">
                  <c:v>0</c:v>
                </c:pt>
                <c:pt idx="91">
                  <c:v>2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0</c:v>
                </c:pt>
                <c:pt idx="98">
                  <c:v>2</c:v>
                </c:pt>
                <c:pt idx="99">
                  <c:v>0</c:v>
                </c:pt>
                <c:pt idx="100">
                  <c:v>2</c:v>
                </c:pt>
                <c:pt idx="101">
                  <c:v>0</c:v>
                </c:pt>
                <c:pt idx="102">
                  <c:v>0</c:v>
                </c:pt>
                <c:pt idx="103">
                  <c:v>2</c:v>
                </c:pt>
                <c:pt idx="104">
                  <c:v>2</c:v>
                </c:pt>
                <c:pt idx="105">
                  <c:v>4</c:v>
                </c:pt>
                <c:pt idx="106">
                  <c:v>0</c:v>
                </c:pt>
                <c:pt idx="107">
                  <c:v>1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3</c:v>
                </c:pt>
                <c:pt idx="113">
                  <c:v>0</c:v>
                </c:pt>
                <c:pt idx="114">
                  <c:v>1</c:v>
                </c:pt>
                <c:pt idx="115">
                  <c:v>0</c:v>
                </c:pt>
                <c:pt idx="116">
                  <c:v>1</c:v>
                </c:pt>
                <c:pt idx="117">
                  <c:v>1</c:v>
                </c:pt>
                <c:pt idx="118">
                  <c:v>0</c:v>
                </c:pt>
                <c:pt idx="119">
                  <c:v>1</c:v>
                </c:pt>
                <c:pt idx="120">
                  <c:v>0</c:v>
                </c:pt>
                <c:pt idx="121">
                  <c:v>2</c:v>
                </c:pt>
                <c:pt idx="122">
                  <c:v>1</c:v>
                </c:pt>
                <c:pt idx="123">
                  <c:v>2</c:v>
                </c:pt>
                <c:pt idx="124">
                  <c:v>0</c:v>
                </c:pt>
                <c:pt idx="125">
                  <c:v>0</c:v>
                </c:pt>
                <c:pt idx="126">
                  <c:v>1</c:v>
                </c:pt>
                <c:pt idx="127">
                  <c:v>1</c:v>
                </c:pt>
                <c:pt idx="128">
                  <c:v>0</c:v>
                </c:pt>
                <c:pt idx="129">
                  <c:v>0</c:v>
                </c:pt>
                <c:pt idx="130">
                  <c:v>1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3</c:v>
                </c:pt>
                <c:pt idx="139">
                  <c:v>1</c:v>
                </c:pt>
                <c:pt idx="140">
                  <c:v>0</c:v>
                </c:pt>
                <c:pt idx="141">
                  <c:v>1</c:v>
                </c:pt>
                <c:pt idx="142">
                  <c:v>1</c:v>
                </c:pt>
                <c:pt idx="143">
                  <c:v>0</c:v>
                </c:pt>
                <c:pt idx="144">
                  <c:v>1</c:v>
                </c:pt>
                <c:pt idx="145">
                  <c:v>1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1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1</c:v>
                </c:pt>
                <c:pt idx="159">
                  <c:v>1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1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1</c:v>
                </c:pt>
                <c:pt idx="190">
                  <c:v>1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1</c:v>
                </c:pt>
                <c:pt idx="195">
                  <c:v>0</c:v>
                </c:pt>
                <c:pt idx="19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E8AB-47B2-AD98-BFD329158EA5}"/>
            </c:ext>
          </c:extLst>
        </c:ser>
        <c:ser>
          <c:idx val="0"/>
          <c:order val="8"/>
          <c:tx>
            <c:v>source Cs-137</c:v>
          </c:tx>
          <c:spPr>
            <a:ln w="95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List1!$A$4:$A$200</c:f>
              <c:numCache>
                <c:formatCode>General</c:formatCode>
                <c:ptCount val="19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</c:numCache>
            </c:numRef>
          </c:xVal>
          <c:yVal>
            <c:numRef>
              <c:f>List1!$AX$4:$AX$200</c:f>
              <c:numCache>
                <c:formatCode>General</c:formatCode>
                <c:ptCount val="19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665</c:v>
                </c:pt>
                <c:pt idx="5">
                  <c:v>964</c:v>
                </c:pt>
                <c:pt idx="6">
                  <c:v>498</c:v>
                </c:pt>
                <c:pt idx="7">
                  <c:v>362</c:v>
                </c:pt>
                <c:pt idx="8">
                  <c:v>307</c:v>
                </c:pt>
                <c:pt idx="9">
                  <c:v>283</c:v>
                </c:pt>
                <c:pt idx="10">
                  <c:v>451</c:v>
                </c:pt>
                <c:pt idx="11">
                  <c:v>433</c:v>
                </c:pt>
                <c:pt idx="12">
                  <c:v>420</c:v>
                </c:pt>
                <c:pt idx="13">
                  <c:v>423</c:v>
                </c:pt>
                <c:pt idx="14">
                  <c:v>423</c:v>
                </c:pt>
                <c:pt idx="15">
                  <c:v>368</c:v>
                </c:pt>
                <c:pt idx="16">
                  <c:v>416</c:v>
                </c:pt>
                <c:pt idx="17">
                  <c:v>373</c:v>
                </c:pt>
                <c:pt idx="18">
                  <c:v>375</c:v>
                </c:pt>
                <c:pt idx="19">
                  <c:v>352</c:v>
                </c:pt>
                <c:pt idx="20">
                  <c:v>347</c:v>
                </c:pt>
                <c:pt idx="21">
                  <c:v>339</c:v>
                </c:pt>
                <c:pt idx="22">
                  <c:v>350</c:v>
                </c:pt>
                <c:pt idx="23">
                  <c:v>350</c:v>
                </c:pt>
                <c:pt idx="24">
                  <c:v>325</c:v>
                </c:pt>
                <c:pt idx="25">
                  <c:v>334</c:v>
                </c:pt>
                <c:pt idx="26">
                  <c:v>331</c:v>
                </c:pt>
                <c:pt idx="27">
                  <c:v>360</c:v>
                </c:pt>
                <c:pt idx="28">
                  <c:v>385</c:v>
                </c:pt>
                <c:pt idx="29">
                  <c:v>369</c:v>
                </c:pt>
                <c:pt idx="30">
                  <c:v>385</c:v>
                </c:pt>
                <c:pt idx="31">
                  <c:v>344</c:v>
                </c:pt>
                <c:pt idx="32">
                  <c:v>367</c:v>
                </c:pt>
                <c:pt idx="33">
                  <c:v>329</c:v>
                </c:pt>
                <c:pt idx="34">
                  <c:v>278</c:v>
                </c:pt>
                <c:pt idx="35">
                  <c:v>280</c:v>
                </c:pt>
                <c:pt idx="36">
                  <c:v>271</c:v>
                </c:pt>
                <c:pt idx="37">
                  <c:v>223</c:v>
                </c:pt>
                <c:pt idx="38">
                  <c:v>242</c:v>
                </c:pt>
                <c:pt idx="39">
                  <c:v>228</c:v>
                </c:pt>
                <c:pt idx="40">
                  <c:v>206</c:v>
                </c:pt>
                <c:pt idx="41">
                  <c:v>196</c:v>
                </c:pt>
                <c:pt idx="42">
                  <c:v>204</c:v>
                </c:pt>
                <c:pt idx="43">
                  <c:v>220</c:v>
                </c:pt>
                <c:pt idx="44">
                  <c:v>197</c:v>
                </c:pt>
                <c:pt idx="45">
                  <c:v>210</c:v>
                </c:pt>
                <c:pt idx="46">
                  <c:v>188</c:v>
                </c:pt>
                <c:pt idx="47">
                  <c:v>191</c:v>
                </c:pt>
                <c:pt idx="48">
                  <c:v>179</c:v>
                </c:pt>
                <c:pt idx="49">
                  <c:v>155</c:v>
                </c:pt>
                <c:pt idx="50">
                  <c:v>191</c:v>
                </c:pt>
                <c:pt idx="51">
                  <c:v>151</c:v>
                </c:pt>
                <c:pt idx="52">
                  <c:v>164</c:v>
                </c:pt>
                <c:pt idx="53">
                  <c:v>174</c:v>
                </c:pt>
                <c:pt idx="54">
                  <c:v>169</c:v>
                </c:pt>
                <c:pt idx="55">
                  <c:v>142</c:v>
                </c:pt>
                <c:pt idx="56">
                  <c:v>153</c:v>
                </c:pt>
                <c:pt idx="57">
                  <c:v>160</c:v>
                </c:pt>
                <c:pt idx="58">
                  <c:v>141</c:v>
                </c:pt>
                <c:pt idx="59">
                  <c:v>154</c:v>
                </c:pt>
                <c:pt idx="60">
                  <c:v>148</c:v>
                </c:pt>
                <c:pt idx="61">
                  <c:v>133</c:v>
                </c:pt>
                <c:pt idx="62">
                  <c:v>161</c:v>
                </c:pt>
                <c:pt idx="63">
                  <c:v>132</c:v>
                </c:pt>
                <c:pt idx="64">
                  <c:v>132</c:v>
                </c:pt>
                <c:pt idx="65">
                  <c:v>116</c:v>
                </c:pt>
                <c:pt idx="66">
                  <c:v>131</c:v>
                </c:pt>
                <c:pt idx="67">
                  <c:v>129</c:v>
                </c:pt>
                <c:pt idx="68">
                  <c:v>113</c:v>
                </c:pt>
                <c:pt idx="69">
                  <c:v>117</c:v>
                </c:pt>
                <c:pt idx="70">
                  <c:v>93</c:v>
                </c:pt>
                <c:pt idx="71">
                  <c:v>119</c:v>
                </c:pt>
                <c:pt idx="72">
                  <c:v>82</c:v>
                </c:pt>
                <c:pt idx="73">
                  <c:v>103</c:v>
                </c:pt>
                <c:pt idx="74">
                  <c:v>119</c:v>
                </c:pt>
                <c:pt idx="75">
                  <c:v>80</c:v>
                </c:pt>
                <c:pt idx="76">
                  <c:v>109</c:v>
                </c:pt>
                <c:pt idx="77">
                  <c:v>109</c:v>
                </c:pt>
                <c:pt idx="78">
                  <c:v>85</c:v>
                </c:pt>
                <c:pt idx="79">
                  <c:v>106</c:v>
                </c:pt>
                <c:pt idx="80">
                  <c:v>78</c:v>
                </c:pt>
                <c:pt idx="81">
                  <c:v>88</c:v>
                </c:pt>
                <c:pt idx="82">
                  <c:v>103</c:v>
                </c:pt>
                <c:pt idx="83">
                  <c:v>86</c:v>
                </c:pt>
                <c:pt idx="84">
                  <c:v>84</c:v>
                </c:pt>
                <c:pt idx="85">
                  <c:v>79</c:v>
                </c:pt>
                <c:pt idx="86">
                  <c:v>87</c:v>
                </c:pt>
                <c:pt idx="87">
                  <c:v>94</c:v>
                </c:pt>
                <c:pt idx="88">
                  <c:v>86</c:v>
                </c:pt>
                <c:pt idx="89">
                  <c:v>75</c:v>
                </c:pt>
                <c:pt idx="90">
                  <c:v>94</c:v>
                </c:pt>
                <c:pt idx="91">
                  <c:v>66</c:v>
                </c:pt>
                <c:pt idx="92">
                  <c:v>78</c:v>
                </c:pt>
                <c:pt idx="93">
                  <c:v>79</c:v>
                </c:pt>
                <c:pt idx="94">
                  <c:v>86</c:v>
                </c:pt>
                <c:pt idx="95">
                  <c:v>69</c:v>
                </c:pt>
                <c:pt idx="96">
                  <c:v>66</c:v>
                </c:pt>
                <c:pt idx="97">
                  <c:v>60</c:v>
                </c:pt>
                <c:pt idx="98">
                  <c:v>62</c:v>
                </c:pt>
                <c:pt idx="99">
                  <c:v>70</c:v>
                </c:pt>
                <c:pt idx="100">
                  <c:v>60</c:v>
                </c:pt>
                <c:pt idx="101">
                  <c:v>55</c:v>
                </c:pt>
                <c:pt idx="102">
                  <c:v>53</c:v>
                </c:pt>
                <c:pt idx="103">
                  <c:v>56</c:v>
                </c:pt>
                <c:pt idx="104">
                  <c:v>54</c:v>
                </c:pt>
                <c:pt idx="105">
                  <c:v>55</c:v>
                </c:pt>
                <c:pt idx="106">
                  <c:v>46</c:v>
                </c:pt>
                <c:pt idx="107">
                  <c:v>53</c:v>
                </c:pt>
                <c:pt idx="108">
                  <c:v>46</c:v>
                </c:pt>
                <c:pt idx="109">
                  <c:v>37</c:v>
                </c:pt>
                <c:pt idx="110">
                  <c:v>48</c:v>
                </c:pt>
                <c:pt idx="111">
                  <c:v>48</c:v>
                </c:pt>
                <c:pt idx="112">
                  <c:v>42</c:v>
                </c:pt>
                <c:pt idx="113">
                  <c:v>38</c:v>
                </c:pt>
                <c:pt idx="114">
                  <c:v>32</c:v>
                </c:pt>
                <c:pt idx="115">
                  <c:v>44</c:v>
                </c:pt>
                <c:pt idx="116">
                  <c:v>30</c:v>
                </c:pt>
                <c:pt idx="117">
                  <c:v>36</c:v>
                </c:pt>
                <c:pt idx="118">
                  <c:v>28</c:v>
                </c:pt>
                <c:pt idx="119">
                  <c:v>38</c:v>
                </c:pt>
                <c:pt idx="120">
                  <c:v>19</c:v>
                </c:pt>
                <c:pt idx="121">
                  <c:v>32</c:v>
                </c:pt>
                <c:pt idx="122">
                  <c:v>27</c:v>
                </c:pt>
                <c:pt idx="123">
                  <c:v>35</c:v>
                </c:pt>
                <c:pt idx="124">
                  <c:v>22</c:v>
                </c:pt>
                <c:pt idx="125">
                  <c:v>16</c:v>
                </c:pt>
                <c:pt idx="126">
                  <c:v>22</c:v>
                </c:pt>
                <c:pt idx="127">
                  <c:v>23</c:v>
                </c:pt>
                <c:pt idx="128">
                  <c:v>24</c:v>
                </c:pt>
                <c:pt idx="129">
                  <c:v>21</c:v>
                </c:pt>
                <c:pt idx="130">
                  <c:v>20</c:v>
                </c:pt>
                <c:pt idx="131">
                  <c:v>23</c:v>
                </c:pt>
                <c:pt idx="132">
                  <c:v>22</c:v>
                </c:pt>
                <c:pt idx="133">
                  <c:v>21</c:v>
                </c:pt>
                <c:pt idx="134">
                  <c:v>21</c:v>
                </c:pt>
                <c:pt idx="135">
                  <c:v>21</c:v>
                </c:pt>
                <c:pt idx="136">
                  <c:v>20</c:v>
                </c:pt>
                <c:pt idx="137">
                  <c:v>22</c:v>
                </c:pt>
                <c:pt idx="138">
                  <c:v>22</c:v>
                </c:pt>
                <c:pt idx="139">
                  <c:v>22</c:v>
                </c:pt>
                <c:pt idx="140">
                  <c:v>21</c:v>
                </c:pt>
                <c:pt idx="141">
                  <c:v>13</c:v>
                </c:pt>
                <c:pt idx="142">
                  <c:v>19</c:v>
                </c:pt>
                <c:pt idx="143">
                  <c:v>18</c:v>
                </c:pt>
                <c:pt idx="144">
                  <c:v>18</c:v>
                </c:pt>
                <c:pt idx="145">
                  <c:v>15</c:v>
                </c:pt>
                <c:pt idx="146">
                  <c:v>10</c:v>
                </c:pt>
                <c:pt idx="147">
                  <c:v>8</c:v>
                </c:pt>
                <c:pt idx="148">
                  <c:v>12</c:v>
                </c:pt>
                <c:pt idx="149">
                  <c:v>12</c:v>
                </c:pt>
                <c:pt idx="150">
                  <c:v>8</c:v>
                </c:pt>
                <c:pt idx="151">
                  <c:v>12</c:v>
                </c:pt>
                <c:pt idx="152">
                  <c:v>16</c:v>
                </c:pt>
                <c:pt idx="153">
                  <c:v>9</c:v>
                </c:pt>
                <c:pt idx="154">
                  <c:v>8</c:v>
                </c:pt>
                <c:pt idx="155">
                  <c:v>10</c:v>
                </c:pt>
                <c:pt idx="156">
                  <c:v>8</c:v>
                </c:pt>
                <c:pt idx="157">
                  <c:v>9</c:v>
                </c:pt>
                <c:pt idx="158">
                  <c:v>9</c:v>
                </c:pt>
                <c:pt idx="159">
                  <c:v>3</c:v>
                </c:pt>
                <c:pt idx="160">
                  <c:v>7</c:v>
                </c:pt>
                <c:pt idx="161">
                  <c:v>4</c:v>
                </c:pt>
                <c:pt idx="162">
                  <c:v>8</c:v>
                </c:pt>
                <c:pt idx="163">
                  <c:v>10</c:v>
                </c:pt>
                <c:pt idx="164">
                  <c:v>12</c:v>
                </c:pt>
                <c:pt idx="165">
                  <c:v>13</c:v>
                </c:pt>
                <c:pt idx="166">
                  <c:v>9</c:v>
                </c:pt>
                <c:pt idx="167">
                  <c:v>9</c:v>
                </c:pt>
                <c:pt idx="168">
                  <c:v>12</c:v>
                </c:pt>
                <c:pt idx="169">
                  <c:v>6</c:v>
                </c:pt>
                <c:pt idx="170">
                  <c:v>6</c:v>
                </c:pt>
                <c:pt idx="171">
                  <c:v>3</c:v>
                </c:pt>
                <c:pt idx="172">
                  <c:v>7</c:v>
                </c:pt>
                <c:pt idx="173">
                  <c:v>5</c:v>
                </c:pt>
                <c:pt idx="174">
                  <c:v>6</c:v>
                </c:pt>
                <c:pt idx="175">
                  <c:v>2</c:v>
                </c:pt>
                <c:pt idx="176">
                  <c:v>5</c:v>
                </c:pt>
                <c:pt idx="177">
                  <c:v>6</c:v>
                </c:pt>
                <c:pt idx="178">
                  <c:v>2</c:v>
                </c:pt>
                <c:pt idx="179">
                  <c:v>2</c:v>
                </c:pt>
                <c:pt idx="180">
                  <c:v>9</c:v>
                </c:pt>
                <c:pt idx="181">
                  <c:v>8</c:v>
                </c:pt>
                <c:pt idx="182">
                  <c:v>4</c:v>
                </c:pt>
                <c:pt idx="183">
                  <c:v>2</c:v>
                </c:pt>
                <c:pt idx="184">
                  <c:v>5</c:v>
                </c:pt>
                <c:pt idx="185">
                  <c:v>5</c:v>
                </c:pt>
                <c:pt idx="186">
                  <c:v>2</c:v>
                </c:pt>
                <c:pt idx="187">
                  <c:v>6</c:v>
                </c:pt>
                <c:pt idx="188">
                  <c:v>4</c:v>
                </c:pt>
                <c:pt idx="189">
                  <c:v>6</c:v>
                </c:pt>
                <c:pt idx="190">
                  <c:v>2</c:v>
                </c:pt>
                <c:pt idx="191">
                  <c:v>2</c:v>
                </c:pt>
                <c:pt idx="192">
                  <c:v>4</c:v>
                </c:pt>
                <c:pt idx="193">
                  <c:v>0</c:v>
                </c:pt>
                <c:pt idx="194">
                  <c:v>3</c:v>
                </c:pt>
                <c:pt idx="195">
                  <c:v>1</c:v>
                </c:pt>
                <c:pt idx="196">
                  <c:v>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E8AB-47B2-AD98-BFD329158E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9670848"/>
        <c:axId val="479671176"/>
      </c:scatterChart>
      <c:valAx>
        <c:axId val="479670848"/>
        <c:scaling>
          <c:orientation val="minMax"/>
          <c:max val="50"/>
          <c:min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0" dirty="0">
                    <a:solidFill>
                      <a:schemeClr val="tx1"/>
                    </a:solidFill>
                  </a:rPr>
                  <a:t>E (</a:t>
                </a:r>
                <a:r>
                  <a:rPr lang="cs-CZ" b="0" dirty="0" err="1">
                    <a:solidFill>
                      <a:schemeClr val="tx1"/>
                    </a:solidFill>
                  </a:rPr>
                  <a:t>keV</a:t>
                </a:r>
                <a:r>
                  <a:rPr lang="cs-CZ" b="0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9671176"/>
        <c:crosses val="autoZero"/>
        <c:crossBetween val="midCat"/>
      </c:valAx>
      <c:valAx>
        <c:axId val="479671176"/>
        <c:scaling>
          <c:orientation val="minMax"/>
          <c:max val="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b="0" dirty="0" err="1">
                    <a:solidFill>
                      <a:schemeClr val="tx1"/>
                    </a:solidFill>
                  </a:rPr>
                  <a:t>Counts</a:t>
                </a:r>
                <a:endParaRPr lang="cs-CZ" b="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96708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169502341619064"/>
          <c:y val="4.4110892388451436E-2"/>
          <c:w val="0.13830497658380939"/>
          <c:h val="0.893324627738364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Dependence</a:t>
            </a:r>
            <a:r>
              <a:rPr lang="cs-CZ" baseline="0" dirty="0"/>
              <a:t> x-</a:t>
            </a:r>
            <a:r>
              <a:rPr lang="cs-CZ" baseline="0" dirty="0" err="1"/>
              <a:t>ray</a:t>
            </a:r>
            <a:r>
              <a:rPr lang="cs-CZ" baseline="0" dirty="0"/>
              <a:t> on aluminium </a:t>
            </a:r>
            <a:r>
              <a:rPr lang="cs-CZ" baseline="0" dirty="0" err="1"/>
              <a:t>thickness</a:t>
            </a:r>
            <a:endParaRPr lang="cs-CZ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3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0" cap="rnd">
                <a:solidFill>
                  <a:schemeClr val="tx1"/>
                </a:solidFill>
                <a:prstDash val="solid"/>
              </a:ln>
              <a:effectLst/>
            </c:spPr>
            <c:trendlineType val="exp"/>
            <c:dispRSqr val="0"/>
            <c:dispEq val="1"/>
            <c:trendlineLbl>
              <c:layout>
                <c:manualLayout>
                  <c:x val="1.0319335083114611E-2"/>
                  <c:y val="-6.7646544181977256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List1!$A$2:$A$17</c:f>
              <c:numCache>
                <c:formatCode>General</c:formatCode>
                <c:ptCount val="16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  <c:pt idx="7">
                  <c:v>4</c:v>
                </c:pt>
                <c:pt idx="8">
                  <c:v>4.5</c:v>
                </c:pt>
                <c:pt idx="9">
                  <c:v>5</c:v>
                </c:pt>
                <c:pt idx="10">
                  <c:v>5.5</c:v>
                </c:pt>
                <c:pt idx="11">
                  <c:v>6</c:v>
                </c:pt>
                <c:pt idx="12">
                  <c:v>6.5</c:v>
                </c:pt>
                <c:pt idx="13">
                  <c:v>7</c:v>
                </c:pt>
                <c:pt idx="14">
                  <c:v>7.5</c:v>
                </c:pt>
                <c:pt idx="15">
                  <c:v>8</c:v>
                </c:pt>
              </c:numCache>
            </c:numRef>
          </c:xVal>
          <c:yVal>
            <c:numRef>
              <c:f>List1!$D$2:$D$17</c:f>
              <c:numCache>
                <c:formatCode>General</c:formatCode>
                <c:ptCount val="16"/>
                <c:pt idx="0">
                  <c:v>2292</c:v>
                </c:pt>
                <c:pt idx="1">
                  <c:v>1620</c:v>
                </c:pt>
                <c:pt idx="2">
                  <c:v>1408</c:v>
                </c:pt>
                <c:pt idx="3">
                  <c:v>1069</c:v>
                </c:pt>
                <c:pt idx="4">
                  <c:v>801</c:v>
                </c:pt>
                <c:pt idx="5">
                  <c:v>622</c:v>
                </c:pt>
                <c:pt idx="6">
                  <c:v>520</c:v>
                </c:pt>
                <c:pt idx="7">
                  <c:v>442</c:v>
                </c:pt>
                <c:pt idx="8">
                  <c:v>332</c:v>
                </c:pt>
                <c:pt idx="9">
                  <c:v>271</c:v>
                </c:pt>
                <c:pt idx="10">
                  <c:v>192</c:v>
                </c:pt>
                <c:pt idx="11">
                  <c:v>134</c:v>
                </c:pt>
                <c:pt idx="12">
                  <c:v>163</c:v>
                </c:pt>
                <c:pt idx="13">
                  <c:v>78</c:v>
                </c:pt>
                <c:pt idx="14">
                  <c:v>58</c:v>
                </c:pt>
                <c:pt idx="15">
                  <c:v>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27E-4AF3-A9E2-6821DDBB4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5881568"/>
        <c:axId val="85882224"/>
      </c:scatterChart>
      <c:valAx>
        <c:axId val="85881568"/>
        <c:scaling>
          <c:orientation val="minMax"/>
          <c:max val="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l</a:t>
                </a:r>
                <a:r>
                  <a:rPr lang="cs-CZ" baseline="0"/>
                  <a:t> (mm)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882224"/>
        <c:crosses val="autoZero"/>
        <c:crossBetween val="midCat"/>
      </c:valAx>
      <c:valAx>
        <c:axId val="85882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Peak</a:t>
                </a:r>
                <a:r>
                  <a:rPr lang="cs-CZ" baseline="0"/>
                  <a:t> area</a:t>
                </a:r>
                <a:endParaRPr lang="cs-CZ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58815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Dependence</a:t>
            </a:r>
            <a:r>
              <a:rPr lang="cs-CZ" baseline="0"/>
              <a:t> detected particles on the time</a:t>
            </a:r>
            <a:endParaRPr lang="cs-CZ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 w="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Sheet0!$A$2:$A$470</c:f>
              <c:numCache>
                <c:formatCode>General</c:formatCode>
                <c:ptCount val="469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</c:numCache>
            </c:numRef>
          </c:xVal>
          <c:yVal>
            <c:numRef>
              <c:f>Sheet0!$B$2:$B$470</c:f>
              <c:numCache>
                <c:formatCode>General</c:formatCode>
                <c:ptCount val="469"/>
                <c:pt idx="0">
                  <c:v>96</c:v>
                </c:pt>
                <c:pt idx="1">
                  <c:v>113</c:v>
                </c:pt>
                <c:pt idx="2">
                  <c:v>95</c:v>
                </c:pt>
                <c:pt idx="3">
                  <c:v>102</c:v>
                </c:pt>
                <c:pt idx="4">
                  <c:v>104</c:v>
                </c:pt>
                <c:pt idx="5">
                  <c:v>113</c:v>
                </c:pt>
                <c:pt idx="6">
                  <c:v>102</c:v>
                </c:pt>
                <c:pt idx="7">
                  <c:v>90</c:v>
                </c:pt>
                <c:pt idx="8">
                  <c:v>101</c:v>
                </c:pt>
                <c:pt idx="9">
                  <c:v>103</c:v>
                </c:pt>
                <c:pt idx="10">
                  <c:v>102</c:v>
                </c:pt>
                <c:pt idx="11">
                  <c:v>95</c:v>
                </c:pt>
                <c:pt idx="12">
                  <c:v>114</c:v>
                </c:pt>
                <c:pt idx="13">
                  <c:v>94</c:v>
                </c:pt>
                <c:pt idx="14">
                  <c:v>95</c:v>
                </c:pt>
                <c:pt idx="15">
                  <c:v>113</c:v>
                </c:pt>
                <c:pt idx="16">
                  <c:v>105</c:v>
                </c:pt>
                <c:pt idx="17">
                  <c:v>102</c:v>
                </c:pt>
                <c:pt idx="18">
                  <c:v>99</c:v>
                </c:pt>
                <c:pt idx="19">
                  <c:v>100</c:v>
                </c:pt>
                <c:pt idx="20">
                  <c:v>87</c:v>
                </c:pt>
                <c:pt idx="21">
                  <c:v>85</c:v>
                </c:pt>
                <c:pt idx="22">
                  <c:v>98</c:v>
                </c:pt>
                <c:pt idx="23">
                  <c:v>87</c:v>
                </c:pt>
                <c:pt idx="24">
                  <c:v>109</c:v>
                </c:pt>
                <c:pt idx="25">
                  <c:v>74</c:v>
                </c:pt>
                <c:pt idx="26">
                  <c:v>87</c:v>
                </c:pt>
                <c:pt idx="27">
                  <c:v>100</c:v>
                </c:pt>
                <c:pt idx="28">
                  <c:v>68</c:v>
                </c:pt>
                <c:pt idx="29">
                  <c:v>83</c:v>
                </c:pt>
                <c:pt idx="30">
                  <c:v>92</c:v>
                </c:pt>
                <c:pt idx="31">
                  <c:v>74</c:v>
                </c:pt>
                <c:pt idx="32">
                  <c:v>108</c:v>
                </c:pt>
                <c:pt idx="33">
                  <c:v>97</c:v>
                </c:pt>
                <c:pt idx="34">
                  <c:v>89</c:v>
                </c:pt>
                <c:pt idx="35">
                  <c:v>79</c:v>
                </c:pt>
                <c:pt idx="36">
                  <c:v>90</c:v>
                </c:pt>
                <c:pt idx="37">
                  <c:v>79</c:v>
                </c:pt>
                <c:pt idx="38">
                  <c:v>74</c:v>
                </c:pt>
                <c:pt idx="39">
                  <c:v>86</c:v>
                </c:pt>
                <c:pt idx="40">
                  <c:v>88</c:v>
                </c:pt>
                <c:pt idx="41">
                  <c:v>90</c:v>
                </c:pt>
                <c:pt idx="42">
                  <c:v>82</c:v>
                </c:pt>
                <c:pt idx="43">
                  <c:v>77</c:v>
                </c:pt>
                <c:pt idx="44">
                  <c:v>91</c:v>
                </c:pt>
                <c:pt idx="45">
                  <c:v>70</c:v>
                </c:pt>
                <c:pt idx="46">
                  <c:v>83</c:v>
                </c:pt>
                <c:pt idx="47">
                  <c:v>90</c:v>
                </c:pt>
                <c:pt idx="48">
                  <c:v>90</c:v>
                </c:pt>
                <c:pt idx="49">
                  <c:v>97</c:v>
                </c:pt>
                <c:pt idx="50">
                  <c:v>77</c:v>
                </c:pt>
                <c:pt idx="51">
                  <c:v>87</c:v>
                </c:pt>
                <c:pt idx="52">
                  <c:v>78</c:v>
                </c:pt>
                <c:pt idx="53">
                  <c:v>98</c:v>
                </c:pt>
                <c:pt idx="54">
                  <c:v>61</c:v>
                </c:pt>
                <c:pt idx="55">
                  <c:v>84</c:v>
                </c:pt>
                <c:pt idx="56">
                  <c:v>74</c:v>
                </c:pt>
                <c:pt idx="57">
                  <c:v>86</c:v>
                </c:pt>
                <c:pt idx="58">
                  <c:v>90</c:v>
                </c:pt>
                <c:pt idx="59">
                  <c:v>80</c:v>
                </c:pt>
                <c:pt idx="60">
                  <c:v>85</c:v>
                </c:pt>
                <c:pt idx="61">
                  <c:v>86</c:v>
                </c:pt>
                <c:pt idx="62">
                  <c:v>74</c:v>
                </c:pt>
                <c:pt idx="63">
                  <c:v>75</c:v>
                </c:pt>
                <c:pt idx="64">
                  <c:v>70</c:v>
                </c:pt>
                <c:pt idx="65">
                  <c:v>69</c:v>
                </c:pt>
                <c:pt idx="66">
                  <c:v>59</c:v>
                </c:pt>
                <c:pt idx="67">
                  <c:v>78</c:v>
                </c:pt>
                <c:pt idx="68">
                  <c:v>71</c:v>
                </c:pt>
                <c:pt idx="69">
                  <c:v>78</c:v>
                </c:pt>
                <c:pt idx="70">
                  <c:v>67</c:v>
                </c:pt>
                <c:pt idx="71">
                  <c:v>84</c:v>
                </c:pt>
                <c:pt idx="72">
                  <c:v>78</c:v>
                </c:pt>
                <c:pt idx="73">
                  <c:v>56</c:v>
                </c:pt>
                <c:pt idx="74">
                  <c:v>70</c:v>
                </c:pt>
                <c:pt idx="75">
                  <c:v>72</c:v>
                </c:pt>
                <c:pt idx="76">
                  <c:v>75</c:v>
                </c:pt>
                <c:pt idx="77">
                  <c:v>71</c:v>
                </c:pt>
                <c:pt idx="78">
                  <c:v>59</c:v>
                </c:pt>
                <c:pt idx="79">
                  <c:v>64</c:v>
                </c:pt>
                <c:pt idx="80">
                  <c:v>58</c:v>
                </c:pt>
                <c:pt idx="81">
                  <c:v>80</c:v>
                </c:pt>
                <c:pt idx="82">
                  <c:v>71</c:v>
                </c:pt>
                <c:pt idx="83">
                  <c:v>56</c:v>
                </c:pt>
                <c:pt idx="84">
                  <c:v>60</c:v>
                </c:pt>
                <c:pt idx="85">
                  <c:v>55</c:v>
                </c:pt>
                <c:pt idx="86">
                  <c:v>69</c:v>
                </c:pt>
                <c:pt idx="87">
                  <c:v>68</c:v>
                </c:pt>
                <c:pt idx="88">
                  <c:v>65</c:v>
                </c:pt>
                <c:pt idx="89">
                  <c:v>61</c:v>
                </c:pt>
                <c:pt idx="90">
                  <c:v>68</c:v>
                </c:pt>
                <c:pt idx="91">
                  <c:v>53</c:v>
                </c:pt>
                <c:pt idx="92">
                  <c:v>63</c:v>
                </c:pt>
                <c:pt idx="93">
                  <c:v>56</c:v>
                </c:pt>
                <c:pt idx="94">
                  <c:v>54</c:v>
                </c:pt>
                <c:pt idx="95">
                  <c:v>61</c:v>
                </c:pt>
                <c:pt idx="96">
                  <c:v>57</c:v>
                </c:pt>
                <c:pt idx="97">
                  <c:v>61</c:v>
                </c:pt>
                <c:pt idx="98">
                  <c:v>48</c:v>
                </c:pt>
                <c:pt idx="99">
                  <c:v>53</c:v>
                </c:pt>
                <c:pt idx="100">
                  <c:v>34</c:v>
                </c:pt>
                <c:pt idx="101">
                  <c:v>67</c:v>
                </c:pt>
                <c:pt idx="102">
                  <c:v>51</c:v>
                </c:pt>
                <c:pt idx="103">
                  <c:v>58</c:v>
                </c:pt>
                <c:pt idx="104">
                  <c:v>51</c:v>
                </c:pt>
                <c:pt idx="105">
                  <c:v>44</c:v>
                </c:pt>
                <c:pt idx="106">
                  <c:v>55</c:v>
                </c:pt>
                <c:pt idx="107">
                  <c:v>56</c:v>
                </c:pt>
                <c:pt idx="108">
                  <c:v>42</c:v>
                </c:pt>
                <c:pt idx="109">
                  <c:v>59</c:v>
                </c:pt>
                <c:pt idx="110">
                  <c:v>65</c:v>
                </c:pt>
                <c:pt idx="111">
                  <c:v>48</c:v>
                </c:pt>
                <c:pt idx="112">
                  <c:v>45</c:v>
                </c:pt>
                <c:pt idx="113">
                  <c:v>50</c:v>
                </c:pt>
                <c:pt idx="114">
                  <c:v>61</c:v>
                </c:pt>
                <c:pt idx="115">
                  <c:v>51</c:v>
                </c:pt>
                <c:pt idx="116">
                  <c:v>47</c:v>
                </c:pt>
                <c:pt idx="117">
                  <c:v>57</c:v>
                </c:pt>
                <c:pt idx="118">
                  <c:v>44</c:v>
                </c:pt>
                <c:pt idx="119">
                  <c:v>49</c:v>
                </c:pt>
                <c:pt idx="120">
                  <c:v>63</c:v>
                </c:pt>
                <c:pt idx="121">
                  <c:v>46</c:v>
                </c:pt>
                <c:pt idx="122">
                  <c:v>46</c:v>
                </c:pt>
                <c:pt idx="123">
                  <c:v>54</c:v>
                </c:pt>
                <c:pt idx="124">
                  <c:v>66</c:v>
                </c:pt>
                <c:pt idx="125">
                  <c:v>44</c:v>
                </c:pt>
                <c:pt idx="126">
                  <c:v>48</c:v>
                </c:pt>
                <c:pt idx="127">
                  <c:v>40</c:v>
                </c:pt>
                <c:pt idx="128">
                  <c:v>46</c:v>
                </c:pt>
                <c:pt idx="129">
                  <c:v>41</c:v>
                </c:pt>
                <c:pt idx="130">
                  <c:v>49</c:v>
                </c:pt>
                <c:pt idx="131">
                  <c:v>43</c:v>
                </c:pt>
                <c:pt idx="132">
                  <c:v>49</c:v>
                </c:pt>
                <c:pt idx="133">
                  <c:v>34</c:v>
                </c:pt>
                <c:pt idx="134">
                  <c:v>38</c:v>
                </c:pt>
                <c:pt idx="135">
                  <c:v>42</c:v>
                </c:pt>
                <c:pt idx="136">
                  <c:v>42</c:v>
                </c:pt>
                <c:pt idx="137">
                  <c:v>36</c:v>
                </c:pt>
                <c:pt idx="138">
                  <c:v>33</c:v>
                </c:pt>
                <c:pt idx="139">
                  <c:v>37</c:v>
                </c:pt>
                <c:pt idx="140">
                  <c:v>39</c:v>
                </c:pt>
                <c:pt idx="141">
                  <c:v>35</c:v>
                </c:pt>
                <c:pt idx="142">
                  <c:v>42</c:v>
                </c:pt>
                <c:pt idx="143">
                  <c:v>41</c:v>
                </c:pt>
                <c:pt idx="144">
                  <c:v>34</c:v>
                </c:pt>
                <c:pt idx="145">
                  <c:v>47</c:v>
                </c:pt>
                <c:pt idx="146">
                  <c:v>33</c:v>
                </c:pt>
                <c:pt idx="147">
                  <c:v>44</c:v>
                </c:pt>
                <c:pt idx="148">
                  <c:v>45</c:v>
                </c:pt>
                <c:pt idx="149">
                  <c:v>38</c:v>
                </c:pt>
                <c:pt idx="150">
                  <c:v>33</c:v>
                </c:pt>
                <c:pt idx="151">
                  <c:v>42</c:v>
                </c:pt>
                <c:pt idx="152">
                  <c:v>27</c:v>
                </c:pt>
                <c:pt idx="153">
                  <c:v>39</c:v>
                </c:pt>
                <c:pt idx="154">
                  <c:v>34</c:v>
                </c:pt>
                <c:pt idx="155">
                  <c:v>29</c:v>
                </c:pt>
                <c:pt idx="156">
                  <c:v>33</c:v>
                </c:pt>
                <c:pt idx="157">
                  <c:v>34</c:v>
                </c:pt>
                <c:pt idx="158">
                  <c:v>34</c:v>
                </c:pt>
                <c:pt idx="159">
                  <c:v>34</c:v>
                </c:pt>
                <c:pt idx="160">
                  <c:v>29</c:v>
                </c:pt>
                <c:pt idx="161">
                  <c:v>37</c:v>
                </c:pt>
                <c:pt idx="162">
                  <c:v>30</c:v>
                </c:pt>
                <c:pt idx="163">
                  <c:v>28</c:v>
                </c:pt>
                <c:pt idx="164">
                  <c:v>46</c:v>
                </c:pt>
                <c:pt idx="165">
                  <c:v>35</c:v>
                </c:pt>
                <c:pt idx="166">
                  <c:v>39</c:v>
                </c:pt>
                <c:pt idx="167">
                  <c:v>26</c:v>
                </c:pt>
                <c:pt idx="168">
                  <c:v>33</c:v>
                </c:pt>
                <c:pt idx="169">
                  <c:v>31</c:v>
                </c:pt>
                <c:pt idx="170">
                  <c:v>25</c:v>
                </c:pt>
                <c:pt idx="171">
                  <c:v>25</c:v>
                </c:pt>
                <c:pt idx="172">
                  <c:v>32</c:v>
                </c:pt>
                <c:pt idx="173">
                  <c:v>46</c:v>
                </c:pt>
                <c:pt idx="174">
                  <c:v>29</c:v>
                </c:pt>
                <c:pt idx="175">
                  <c:v>24</c:v>
                </c:pt>
                <c:pt idx="176">
                  <c:v>38</c:v>
                </c:pt>
                <c:pt idx="177">
                  <c:v>36</c:v>
                </c:pt>
                <c:pt idx="178">
                  <c:v>30</c:v>
                </c:pt>
                <c:pt idx="179">
                  <c:v>29</c:v>
                </c:pt>
                <c:pt idx="180">
                  <c:v>32</c:v>
                </c:pt>
                <c:pt idx="181">
                  <c:v>40</c:v>
                </c:pt>
                <c:pt idx="182">
                  <c:v>25</c:v>
                </c:pt>
                <c:pt idx="183">
                  <c:v>25</c:v>
                </c:pt>
                <c:pt idx="184">
                  <c:v>28</c:v>
                </c:pt>
                <c:pt idx="185">
                  <c:v>33</c:v>
                </c:pt>
                <c:pt idx="186">
                  <c:v>24</c:v>
                </c:pt>
                <c:pt idx="187">
                  <c:v>30</c:v>
                </c:pt>
                <c:pt idx="188">
                  <c:v>21</c:v>
                </c:pt>
                <c:pt idx="189">
                  <c:v>32</c:v>
                </c:pt>
                <c:pt idx="190">
                  <c:v>25</c:v>
                </c:pt>
                <c:pt idx="191">
                  <c:v>28</c:v>
                </c:pt>
                <c:pt idx="192">
                  <c:v>27</c:v>
                </c:pt>
                <c:pt idx="193">
                  <c:v>23</c:v>
                </c:pt>
                <c:pt idx="194">
                  <c:v>23</c:v>
                </c:pt>
                <c:pt idx="195">
                  <c:v>16</c:v>
                </c:pt>
                <c:pt idx="196">
                  <c:v>21</c:v>
                </c:pt>
                <c:pt idx="197">
                  <c:v>33</c:v>
                </c:pt>
                <c:pt idx="198">
                  <c:v>20</c:v>
                </c:pt>
                <c:pt idx="199">
                  <c:v>24</c:v>
                </c:pt>
                <c:pt idx="200">
                  <c:v>26</c:v>
                </c:pt>
                <c:pt idx="201">
                  <c:v>33</c:v>
                </c:pt>
                <c:pt idx="202">
                  <c:v>28</c:v>
                </c:pt>
                <c:pt idx="203">
                  <c:v>37</c:v>
                </c:pt>
                <c:pt idx="204">
                  <c:v>23</c:v>
                </c:pt>
                <c:pt idx="205">
                  <c:v>18</c:v>
                </c:pt>
                <c:pt idx="206">
                  <c:v>20</c:v>
                </c:pt>
                <c:pt idx="207">
                  <c:v>26</c:v>
                </c:pt>
                <c:pt idx="208">
                  <c:v>15</c:v>
                </c:pt>
                <c:pt idx="209">
                  <c:v>14</c:v>
                </c:pt>
                <c:pt idx="210">
                  <c:v>22</c:v>
                </c:pt>
                <c:pt idx="211">
                  <c:v>24</c:v>
                </c:pt>
                <c:pt idx="212">
                  <c:v>24</c:v>
                </c:pt>
                <c:pt idx="213">
                  <c:v>22</c:v>
                </c:pt>
                <c:pt idx="214">
                  <c:v>22</c:v>
                </c:pt>
                <c:pt idx="215">
                  <c:v>24</c:v>
                </c:pt>
                <c:pt idx="216">
                  <c:v>25</c:v>
                </c:pt>
                <c:pt idx="217">
                  <c:v>20</c:v>
                </c:pt>
                <c:pt idx="218">
                  <c:v>22</c:v>
                </c:pt>
                <c:pt idx="219">
                  <c:v>29</c:v>
                </c:pt>
                <c:pt idx="220">
                  <c:v>14</c:v>
                </c:pt>
                <c:pt idx="221">
                  <c:v>19</c:v>
                </c:pt>
                <c:pt idx="222">
                  <c:v>21</c:v>
                </c:pt>
                <c:pt idx="223">
                  <c:v>27</c:v>
                </c:pt>
                <c:pt idx="224">
                  <c:v>16</c:v>
                </c:pt>
                <c:pt idx="225">
                  <c:v>22</c:v>
                </c:pt>
                <c:pt idx="226">
                  <c:v>23</c:v>
                </c:pt>
                <c:pt idx="227">
                  <c:v>17</c:v>
                </c:pt>
                <c:pt idx="228">
                  <c:v>16</c:v>
                </c:pt>
                <c:pt idx="229">
                  <c:v>14</c:v>
                </c:pt>
                <c:pt idx="230">
                  <c:v>18</c:v>
                </c:pt>
                <c:pt idx="231">
                  <c:v>34</c:v>
                </c:pt>
                <c:pt idx="232">
                  <c:v>17</c:v>
                </c:pt>
                <c:pt idx="233">
                  <c:v>22</c:v>
                </c:pt>
                <c:pt idx="234">
                  <c:v>17</c:v>
                </c:pt>
                <c:pt idx="235">
                  <c:v>13</c:v>
                </c:pt>
                <c:pt idx="236">
                  <c:v>15</c:v>
                </c:pt>
                <c:pt idx="237">
                  <c:v>17</c:v>
                </c:pt>
                <c:pt idx="238">
                  <c:v>17</c:v>
                </c:pt>
                <c:pt idx="239">
                  <c:v>20</c:v>
                </c:pt>
                <c:pt idx="240">
                  <c:v>14</c:v>
                </c:pt>
                <c:pt idx="241">
                  <c:v>16</c:v>
                </c:pt>
                <c:pt idx="242">
                  <c:v>18</c:v>
                </c:pt>
                <c:pt idx="243">
                  <c:v>19</c:v>
                </c:pt>
                <c:pt idx="244">
                  <c:v>6</c:v>
                </c:pt>
                <c:pt idx="245">
                  <c:v>23</c:v>
                </c:pt>
                <c:pt idx="246">
                  <c:v>18</c:v>
                </c:pt>
                <c:pt idx="247">
                  <c:v>13</c:v>
                </c:pt>
                <c:pt idx="248">
                  <c:v>12</c:v>
                </c:pt>
                <c:pt idx="249">
                  <c:v>19</c:v>
                </c:pt>
                <c:pt idx="250">
                  <c:v>15</c:v>
                </c:pt>
                <c:pt idx="251">
                  <c:v>26</c:v>
                </c:pt>
                <c:pt idx="252">
                  <c:v>11</c:v>
                </c:pt>
                <c:pt idx="253">
                  <c:v>13</c:v>
                </c:pt>
                <c:pt idx="254">
                  <c:v>19</c:v>
                </c:pt>
                <c:pt idx="255">
                  <c:v>15</c:v>
                </c:pt>
                <c:pt idx="256">
                  <c:v>17</c:v>
                </c:pt>
                <c:pt idx="257">
                  <c:v>14</c:v>
                </c:pt>
                <c:pt idx="258">
                  <c:v>16</c:v>
                </c:pt>
                <c:pt idx="259">
                  <c:v>21</c:v>
                </c:pt>
                <c:pt idx="260">
                  <c:v>15</c:v>
                </c:pt>
                <c:pt idx="261">
                  <c:v>9</c:v>
                </c:pt>
                <c:pt idx="262">
                  <c:v>19</c:v>
                </c:pt>
                <c:pt idx="263">
                  <c:v>13</c:v>
                </c:pt>
                <c:pt idx="264">
                  <c:v>19</c:v>
                </c:pt>
                <c:pt idx="265">
                  <c:v>18</c:v>
                </c:pt>
                <c:pt idx="266">
                  <c:v>13</c:v>
                </c:pt>
                <c:pt idx="267">
                  <c:v>15</c:v>
                </c:pt>
                <c:pt idx="268">
                  <c:v>12</c:v>
                </c:pt>
                <c:pt idx="269">
                  <c:v>19</c:v>
                </c:pt>
                <c:pt idx="270">
                  <c:v>14</c:v>
                </c:pt>
                <c:pt idx="271">
                  <c:v>13</c:v>
                </c:pt>
                <c:pt idx="272">
                  <c:v>13</c:v>
                </c:pt>
                <c:pt idx="273">
                  <c:v>16</c:v>
                </c:pt>
                <c:pt idx="274">
                  <c:v>12</c:v>
                </c:pt>
                <c:pt idx="275">
                  <c:v>14</c:v>
                </c:pt>
                <c:pt idx="276">
                  <c:v>22</c:v>
                </c:pt>
                <c:pt idx="277">
                  <c:v>14</c:v>
                </c:pt>
                <c:pt idx="278">
                  <c:v>19</c:v>
                </c:pt>
                <c:pt idx="279">
                  <c:v>20</c:v>
                </c:pt>
                <c:pt idx="280">
                  <c:v>14</c:v>
                </c:pt>
                <c:pt idx="281">
                  <c:v>16</c:v>
                </c:pt>
                <c:pt idx="282">
                  <c:v>13</c:v>
                </c:pt>
                <c:pt idx="283">
                  <c:v>19</c:v>
                </c:pt>
                <c:pt idx="284">
                  <c:v>13</c:v>
                </c:pt>
                <c:pt idx="285">
                  <c:v>12</c:v>
                </c:pt>
                <c:pt idx="286">
                  <c:v>14</c:v>
                </c:pt>
                <c:pt idx="287">
                  <c:v>13</c:v>
                </c:pt>
                <c:pt idx="288">
                  <c:v>16</c:v>
                </c:pt>
                <c:pt idx="289">
                  <c:v>17</c:v>
                </c:pt>
                <c:pt idx="290">
                  <c:v>14</c:v>
                </c:pt>
                <c:pt idx="291">
                  <c:v>8</c:v>
                </c:pt>
                <c:pt idx="292">
                  <c:v>17</c:v>
                </c:pt>
                <c:pt idx="293">
                  <c:v>9</c:v>
                </c:pt>
                <c:pt idx="294">
                  <c:v>12</c:v>
                </c:pt>
                <c:pt idx="295">
                  <c:v>9</c:v>
                </c:pt>
                <c:pt idx="296">
                  <c:v>13</c:v>
                </c:pt>
                <c:pt idx="297">
                  <c:v>19</c:v>
                </c:pt>
                <c:pt idx="298">
                  <c:v>11</c:v>
                </c:pt>
                <c:pt idx="299">
                  <c:v>4</c:v>
                </c:pt>
                <c:pt idx="300">
                  <c:v>12</c:v>
                </c:pt>
                <c:pt idx="301">
                  <c:v>16</c:v>
                </c:pt>
                <c:pt idx="302">
                  <c:v>13</c:v>
                </c:pt>
                <c:pt idx="303">
                  <c:v>17</c:v>
                </c:pt>
                <c:pt idx="304">
                  <c:v>11</c:v>
                </c:pt>
                <c:pt idx="305">
                  <c:v>17</c:v>
                </c:pt>
                <c:pt idx="306">
                  <c:v>21</c:v>
                </c:pt>
                <c:pt idx="307">
                  <c:v>9</c:v>
                </c:pt>
                <c:pt idx="308">
                  <c:v>17</c:v>
                </c:pt>
                <c:pt idx="309">
                  <c:v>12</c:v>
                </c:pt>
                <c:pt idx="310">
                  <c:v>20</c:v>
                </c:pt>
                <c:pt idx="311">
                  <c:v>13</c:v>
                </c:pt>
                <c:pt idx="312">
                  <c:v>14</c:v>
                </c:pt>
                <c:pt idx="313">
                  <c:v>10</c:v>
                </c:pt>
                <c:pt idx="314">
                  <c:v>11</c:v>
                </c:pt>
                <c:pt idx="315">
                  <c:v>10</c:v>
                </c:pt>
                <c:pt idx="316">
                  <c:v>10</c:v>
                </c:pt>
                <c:pt idx="317">
                  <c:v>15</c:v>
                </c:pt>
                <c:pt idx="318">
                  <c:v>12</c:v>
                </c:pt>
                <c:pt idx="319">
                  <c:v>15</c:v>
                </c:pt>
                <c:pt idx="320">
                  <c:v>14</c:v>
                </c:pt>
                <c:pt idx="321">
                  <c:v>16</c:v>
                </c:pt>
                <c:pt idx="322">
                  <c:v>17</c:v>
                </c:pt>
                <c:pt idx="323">
                  <c:v>8</c:v>
                </c:pt>
                <c:pt idx="324">
                  <c:v>10</c:v>
                </c:pt>
                <c:pt idx="325">
                  <c:v>12</c:v>
                </c:pt>
                <c:pt idx="326">
                  <c:v>9</c:v>
                </c:pt>
                <c:pt idx="327">
                  <c:v>10</c:v>
                </c:pt>
                <c:pt idx="328">
                  <c:v>9</c:v>
                </c:pt>
                <c:pt idx="329">
                  <c:v>15</c:v>
                </c:pt>
                <c:pt idx="330">
                  <c:v>13</c:v>
                </c:pt>
                <c:pt idx="331">
                  <c:v>7</c:v>
                </c:pt>
                <c:pt idx="332">
                  <c:v>15</c:v>
                </c:pt>
                <c:pt idx="333">
                  <c:v>11</c:v>
                </c:pt>
                <c:pt idx="334">
                  <c:v>17</c:v>
                </c:pt>
                <c:pt idx="335">
                  <c:v>6</c:v>
                </c:pt>
                <c:pt idx="336">
                  <c:v>12</c:v>
                </c:pt>
                <c:pt idx="337">
                  <c:v>9</c:v>
                </c:pt>
                <c:pt idx="338">
                  <c:v>10</c:v>
                </c:pt>
                <c:pt idx="339">
                  <c:v>11</c:v>
                </c:pt>
                <c:pt idx="340">
                  <c:v>9</c:v>
                </c:pt>
                <c:pt idx="341">
                  <c:v>16</c:v>
                </c:pt>
                <c:pt idx="342">
                  <c:v>5</c:v>
                </c:pt>
                <c:pt idx="343">
                  <c:v>7</c:v>
                </c:pt>
                <c:pt idx="344">
                  <c:v>13</c:v>
                </c:pt>
                <c:pt idx="345">
                  <c:v>8</c:v>
                </c:pt>
                <c:pt idx="346">
                  <c:v>8</c:v>
                </c:pt>
                <c:pt idx="347">
                  <c:v>9</c:v>
                </c:pt>
                <c:pt idx="348">
                  <c:v>6</c:v>
                </c:pt>
                <c:pt idx="349">
                  <c:v>16</c:v>
                </c:pt>
                <c:pt idx="350">
                  <c:v>3</c:v>
                </c:pt>
                <c:pt idx="351">
                  <c:v>14</c:v>
                </c:pt>
                <c:pt idx="352">
                  <c:v>12</c:v>
                </c:pt>
                <c:pt idx="353">
                  <c:v>8</c:v>
                </c:pt>
                <c:pt idx="354">
                  <c:v>7</c:v>
                </c:pt>
                <c:pt idx="355">
                  <c:v>12</c:v>
                </c:pt>
                <c:pt idx="356">
                  <c:v>10</c:v>
                </c:pt>
                <c:pt idx="357">
                  <c:v>9</c:v>
                </c:pt>
                <c:pt idx="358">
                  <c:v>6</c:v>
                </c:pt>
                <c:pt idx="359">
                  <c:v>8</c:v>
                </c:pt>
                <c:pt idx="360">
                  <c:v>15</c:v>
                </c:pt>
                <c:pt idx="361">
                  <c:v>14</c:v>
                </c:pt>
                <c:pt idx="362">
                  <c:v>10</c:v>
                </c:pt>
                <c:pt idx="363">
                  <c:v>7</c:v>
                </c:pt>
                <c:pt idx="364">
                  <c:v>5</c:v>
                </c:pt>
                <c:pt idx="365">
                  <c:v>6</c:v>
                </c:pt>
                <c:pt idx="366">
                  <c:v>6</c:v>
                </c:pt>
                <c:pt idx="367">
                  <c:v>9</c:v>
                </c:pt>
                <c:pt idx="368">
                  <c:v>14</c:v>
                </c:pt>
                <c:pt idx="369">
                  <c:v>6</c:v>
                </c:pt>
                <c:pt idx="370">
                  <c:v>10</c:v>
                </c:pt>
                <c:pt idx="371">
                  <c:v>11</c:v>
                </c:pt>
                <c:pt idx="372">
                  <c:v>13</c:v>
                </c:pt>
                <c:pt idx="373">
                  <c:v>5</c:v>
                </c:pt>
                <c:pt idx="374">
                  <c:v>4</c:v>
                </c:pt>
                <c:pt idx="375">
                  <c:v>14</c:v>
                </c:pt>
                <c:pt idx="376">
                  <c:v>5</c:v>
                </c:pt>
                <c:pt idx="377">
                  <c:v>10</c:v>
                </c:pt>
                <c:pt idx="378">
                  <c:v>5</c:v>
                </c:pt>
                <c:pt idx="379">
                  <c:v>16</c:v>
                </c:pt>
                <c:pt idx="380">
                  <c:v>7</c:v>
                </c:pt>
                <c:pt idx="381">
                  <c:v>5</c:v>
                </c:pt>
                <c:pt idx="382">
                  <c:v>3</c:v>
                </c:pt>
                <c:pt idx="383">
                  <c:v>8</c:v>
                </c:pt>
                <c:pt idx="384">
                  <c:v>8</c:v>
                </c:pt>
                <c:pt idx="385">
                  <c:v>5</c:v>
                </c:pt>
                <c:pt idx="386">
                  <c:v>8</c:v>
                </c:pt>
                <c:pt idx="387">
                  <c:v>9</c:v>
                </c:pt>
                <c:pt idx="388">
                  <c:v>8</c:v>
                </c:pt>
                <c:pt idx="389">
                  <c:v>12</c:v>
                </c:pt>
                <c:pt idx="390">
                  <c:v>8</c:v>
                </c:pt>
                <c:pt idx="391">
                  <c:v>8</c:v>
                </c:pt>
                <c:pt idx="392">
                  <c:v>15</c:v>
                </c:pt>
                <c:pt idx="393">
                  <c:v>16</c:v>
                </c:pt>
                <c:pt idx="394">
                  <c:v>8</c:v>
                </c:pt>
                <c:pt idx="395">
                  <c:v>5</c:v>
                </c:pt>
                <c:pt idx="396">
                  <c:v>5</c:v>
                </c:pt>
                <c:pt idx="397">
                  <c:v>10</c:v>
                </c:pt>
                <c:pt idx="398">
                  <c:v>3</c:v>
                </c:pt>
                <c:pt idx="399">
                  <c:v>9</c:v>
                </c:pt>
                <c:pt idx="400">
                  <c:v>7</c:v>
                </c:pt>
                <c:pt idx="401">
                  <c:v>11</c:v>
                </c:pt>
                <c:pt idx="402">
                  <c:v>7</c:v>
                </c:pt>
                <c:pt idx="403">
                  <c:v>18</c:v>
                </c:pt>
                <c:pt idx="404">
                  <c:v>6</c:v>
                </c:pt>
                <c:pt idx="405">
                  <c:v>9</c:v>
                </c:pt>
                <c:pt idx="406">
                  <c:v>15</c:v>
                </c:pt>
                <c:pt idx="407">
                  <c:v>6</c:v>
                </c:pt>
                <c:pt idx="408">
                  <c:v>10</c:v>
                </c:pt>
                <c:pt idx="409">
                  <c:v>13</c:v>
                </c:pt>
                <c:pt idx="410">
                  <c:v>6</c:v>
                </c:pt>
                <c:pt idx="411">
                  <c:v>9</c:v>
                </c:pt>
                <c:pt idx="412">
                  <c:v>5</c:v>
                </c:pt>
                <c:pt idx="413">
                  <c:v>6</c:v>
                </c:pt>
                <c:pt idx="414">
                  <c:v>5</c:v>
                </c:pt>
                <c:pt idx="415">
                  <c:v>8</c:v>
                </c:pt>
                <c:pt idx="416">
                  <c:v>10</c:v>
                </c:pt>
                <c:pt idx="417">
                  <c:v>13</c:v>
                </c:pt>
                <c:pt idx="418">
                  <c:v>6</c:v>
                </c:pt>
                <c:pt idx="419">
                  <c:v>6</c:v>
                </c:pt>
                <c:pt idx="420">
                  <c:v>10</c:v>
                </c:pt>
                <c:pt idx="421">
                  <c:v>12</c:v>
                </c:pt>
                <c:pt idx="422">
                  <c:v>10</c:v>
                </c:pt>
                <c:pt idx="423">
                  <c:v>10</c:v>
                </c:pt>
                <c:pt idx="424">
                  <c:v>7</c:v>
                </c:pt>
                <c:pt idx="425">
                  <c:v>6</c:v>
                </c:pt>
                <c:pt idx="426">
                  <c:v>4</c:v>
                </c:pt>
                <c:pt idx="427">
                  <c:v>6</c:v>
                </c:pt>
                <c:pt idx="428">
                  <c:v>2</c:v>
                </c:pt>
                <c:pt idx="429">
                  <c:v>7</c:v>
                </c:pt>
                <c:pt idx="430">
                  <c:v>10</c:v>
                </c:pt>
                <c:pt idx="431">
                  <c:v>8</c:v>
                </c:pt>
                <c:pt idx="432">
                  <c:v>9</c:v>
                </c:pt>
                <c:pt idx="433">
                  <c:v>12</c:v>
                </c:pt>
                <c:pt idx="434">
                  <c:v>11</c:v>
                </c:pt>
                <c:pt idx="435">
                  <c:v>8</c:v>
                </c:pt>
                <c:pt idx="436">
                  <c:v>10</c:v>
                </c:pt>
                <c:pt idx="437">
                  <c:v>8</c:v>
                </c:pt>
                <c:pt idx="438">
                  <c:v>7</c:v>
                </c:pt>
                <c:pt idx="439">
                  <c:v>6</c:v>
                </c:pt>
                <c:pt idx="440">
                  <c:v>9</c:v>
                </c:pt>
                <c:pt idx="441">
                  <c:v>4</c:v>
                </c:pt>
                <c:pt idx="442">
                  <c:v>11</c:v>
                </c:pt>
                <c:pt idx="443">
                  <c:v>7</c:v>
                </c:pt>
                <c:pt idx="444">
                  <c:v>8</c:v>
                </c:pt>
                <c:pt idx="445">
                  <c:v>8</c:v>
                </c:pt>
                <c:pt idx="446">
                  <c:v>9</c:v>
                </c:pt>
                <c:pt idx="447">
                  <c:v>8</c:v>
                </c:pt>
                <c:pt idx="448">
                  <c:v>13</c:v>
                </c:pt>
                <c:pt idx="449">
                  <c:v>7</c:v>
                </c:pt>
                <c:pt idx="450">
                  <c:v>2</c:v>
                </c:pt>
                <c:pt idx="451">
                  <c:v>4</c:v>
                </c:pt>
                <c:pt idx="452">
                  <c:v>14</c:v>
                </c:pt>
                <c:pt idx="453">
                  <c:v>9</c:v>
                </c:pt>
                <c:pt idx="454">
                  <c:v>9</c:v>
                </c:pt>
                <c:pt idx="455">
                  <c:v>8</c:v>
                </c:pt>
                <c:pt idx="456">
                  <c:v>7</c:v>
                </c:pt>
                <c:pt idx="457">
                  <c:v>8</c:v>
                </c:pt>
                <c:pt idx="458">
                  <c:v>9</c:v>
                </c:pt>
                <c:pt idx="459">
                  <c:v>6</c:v>
                </c:pt>
                <c:pt idx="460">
                  <c:v>6</c:v>
                </c:pt>
                <c:pt idx="461">
                  <c:v>11</c:v>
                </c:pt>
                <c:pt idx="462">
                  <c:v>3</c:v>
                </c:pt>
                <c:pt idx="463">
                  <c:v>9</c:v>
                </c:pt>
                <c:pt idx="464">
                  <c:v>8</c:v>
                </c:pt>
                <c:pt idx="465">
                  <c:v>8</c:v>
                </c:pt>
                <c:pt idx="466">
                  <c:v>4</c:v>
                </c:pt>
                <c:pt idx="467">
                  <c:v>6</c:v>
                </c:pt>
                <c:pt idx="468">
                  <c:v>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621-4299-99EF-BD66E18E1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85044304"/>
        <c:axId val="485047912"/>
      </c:scatterChart>
      <c:valAx>
        <c:axId val="4850443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Frame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047912"/>
        <c:crosses val="autoZero"/>
        <c:crossBetween val="midCat"/>
      </c:valAx>
      <c:valAx>
        <c:axId val="485047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/>
                  <a:t>Number of detected particles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044304"/>
        <c:crossesAt val="1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FF7CD9-25BF-4A1E-9BF0-2113D744EDE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2_2" csCatId="accent2" phldr="1"/>
      <dgm:spPr/>
      <dgm:t>
        <a:bodyPr/>
        <a:lstStyle/>
        <a:p>
          <a:endParaRPr lang="en-US"/>
        </a:p>
      </dgm:t>
    </dgm:pt>
    <dgm:pt modelId="{BD4D9B44-A13E-4E42-9B9B-8717D48D312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/>
            <a:t>Aim of this project was to learn to work wi</a:t>
          </a:r>
          <a:r>
            <a:rPr lang="en-US" sz="1600"/>
            <a:t>th a modern type of detector of ionizing radiation, namely MX-10 pixel detector.</a:t>
          </a:r>
          <a:endParaRPr lang="en-US" sz="1600" dirty="0"/>
        </a:p>
      </dgm:t>
    </dgm:pt>
    <dgm:pt modelId="{EEA193A6-B8B1-42E8-9819-1C21C365EEAD}" type="parTrans" cxnId="{6D939656-5256-411B-9A6D-270CCD7339C2}">
      <dgm:prSet/>
      <dgm:spPr/>
      <dgm:t>
        <a:bodyPr/>
        <a:lstStyle/>
        <a:p>
          <a:endParaRPr lang="en-US"/>
        </a:p>
      </dgm:t>
    </dgm:pt>
    <dgm:pt modelId="{529E0AB8-9E03-43B4-BC61-B6E52CED1DBB}" type="sibTrans" cxnId="{6D939656-5256-411B-9A6D-270CCD7339C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CDB1008-47AE-425F-AE99-2BDEF1F15AD1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/>
            <a:t>Next aim was to meassure emitters with different types of ionizing radiation without any shielding and with different types of shielding, mainly aluminium.</a:t>
          </a:r>
          <a:endParaRPr lang="en-US" sz="1600" dirty="0"/>
        </a:p>
      </dgm:t>
    </dgm:pt>
    <dgm:pt modelId="{BC035FA5-433B-41EF-A02D-2CBDB5296004}" type="parTrans" cxnId="{739C01FC-AFA6-43BF-9177-8C3AA967FF37}">
      <dgm:prSet/>
      <dgm:spPr/>
      <dgm:t>
        <a:bodyPr/>
        <a:lstStyle/>
        <a:p>
          <a:endParaRPr lang="en-US"/>
        </a:p>
      </dgm:t>
    </dgm:pt>
    <dgm:pt modelId="{205060E9-F363-4DE1-9B00-302ABDCDCE07}" type="sibTrans" cxnId="{739C01FC-AFA6-43BF-9177-8C3AA967FF3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0398C32-FCE6-470E-B4EB-6DB26C6D477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cs-CZ" sz="1600"/>
            <a:t>Last aim was to take an air sample in room and to meassure the radioactivity of radon decay elements.</a:t>
          </a:r>
          <a:endParaRPr lang="en-US" sz="1600" dirty="0"/>
        </a:p>
      </dgm:t>
    </dgm:pt>
    <dgm:pt modelId="{7833099B-1757-427A-BB0A-A6F19918A83B}" type="parTrans" cxnId="{50B8B039-EEB5-46E8-B252-2642017DB6A6}">
      <dgm:prSet/>
      <dgm:spPr/>
      <dgm:t>
        <a:bodyPr/>
        <a:lstStyle/>
        <a:p>
          <a:endParaRPr lang="en-US"/>
        </a:p>
      </dgm:t>
    </dgm:pt>
    <dgm:pt modelId="{AFD0EDD5-9ABF-4DC2-BBCE-036208FD5A49}" type="sibTrans" cxnId="{50B8B039-EEB5-46E8-B252-2642017DB6A6}">
      <dgm:prSet/>
      <dgm:spPr/>
      <dgm:t>
        <a:bodyPr/>
        <a:lstStyle/>
        <a:p>
          <a:endParaRPr lang="en-US"/>
        </a:p>
      </dgm:t>
    </dgm:pt>
    <dgm:pt modelId="{C145FB46-29C7-4823-83B4-B45A6ED7B636}" type="pres">
      <dgm:prSet presAssocID="{A5FF7CD9-25BF-4A1E-9BF0-2113D744EDE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4EB10D-E5E5-4C56-8A61-73F4418328AF}" type="pres">
      <dgm:prSet presAssocID="{A5FF7CD9-25BF-4A1E-9BF0-2113D744EDEE}" presName="container" presStyleCnt="0">
        <dgm:presLayoutVars>
          <dgm:dir/>
          <dgm:resizeHandles val="exact"/>
        </dgm:presLayoutVars>
      </dgm:prSet>
      <dgm:spPr/>
    </dgm:pt>
    <dgm:pt modelId="{8024B0EB-82B5-4324-AD9E-A819456F3A56}" type="pres">
      <dgm:prSet presAssocID="{BD4D9B44-A13E-4E42-9B9B-8717D48D3122}" presName="compNode" presStyleCnt="0"/>
      <dgm:spPr/>
    </dgm:pt>
    <dgm:pt modelId="{33AC6F97-6813-41ED-9400-1C5AF5DD83BF}" type="pres">
      <dgm:prSet presAssocID="{BD4D9B44-A13E-4E42-9B9B-8717D48D3122}" presName="iconBgRect" presStyleLbl="bgShp" presStyleIdx="0" presStyleCnt="3"/>
      <dgm:spPr/>
    </dgm:pt>
    <dgm:pt modelId="{D42425C7-FA2A-4287-9522-7F55B19E7C69}" type="pres">
      <dgm:prSet presAssocID="{BD4D9B44-A13E-4E42-9B9B-8717D48D312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F06F2F9B-52D6-4CB0-920A-804C2F34D987}" type="pres">
      <dgm:prSet presAssocID="{BD4D9B44-A13E-4E42-9B9B-8717D48D3122}" presName="spaceRect" presStyleCnt="0"/>
      <dgm:spPr/>
    </dgm:pt>
    <dgm:pt modelId="{19EF7E53-50A5-4C81-BCC7-94EDC9B7B370}" type="pres">
      <dgm:prSet presAssocID="{BD4D9B44-A13E-4E42-9B9B-8717D48D3122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C3AA3D73-58F6-4B05-876F-405EE161414A}" type="pres">
      <dgm:prSet presAssocID="{529E0AB8-9E03-43B4-BC61-B6E52CED1DB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425823E-32FD-4C11-A992-6D1EF8C9CB17}" type="pres">
      <dgm:prSet presAssocID="{DCDB1008-47AE-425F-AE99-2BDEF1F15AD1}" presName="compNode" presStyleCnt="0"/>
      <dgm:spPr/>
    </dgm:pt>
    <dgm:pt modelId="{8EAF2134-F061-4BB3-AC29-D14E9C5CF05C}" type="pres">
      <dgm:prSet presAssocID="{DCDB1008-47AE-425F-AE99-2BDEF1F15AD1}" presName="iconBgRect" presStyleLbl="bgShp" presStyleIdx="1" presStyleCnt="3"/>
      <dgm:spPr/>
    </dgm:pt>
    <dgm:pt modelId="{6A8FF821-1461-48E6-931C-D34AA7D5D108}" type="pres">
      <dgm:prSet presAssocID="{DCDB1008-47AE-425F-AE99-2BDEF1F15AD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5F63FA63-F849-40F8-AABF-8724FC77CADD}" type="pres">
      <dgm:prSet presAssocID="{DCDB1008-47AE-425F-AE99-2BDEF1F15AD1}" presName="spaceRect" presStyleCnt="0"/>
      <dgm:spPr/>
    </dgm:pt>
    <dgm:pt modelId="{D6CA8D58-D85C-4ABF-A4CF-19498D7A5431}" type="pres">
      <dgm:prSet presAssocID="{DCDB1008-47AE-425F-AE99-2BDEF1F15AD1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E5BEBE82-5C28-4AF1-B396-98E1234F2E38}" type="pres">
      <dgm:prSet presAssocID="{205060E9-F363-4DE1-9B00-302ABDCDCE0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1E48F8B-1AE6-482A-A13B-BC8B38BA5974}" type="pres">
      <dgm:prSet presAssocID="{60398C32-FCE6-470E-B4EB-6DB26C6D477F}" presName="compNode" presStyleCnt="0"/>
      <dgm:spPr/>
    </dgm:pt>
    <dgm:pt modelId="{B709C578-09FE-4714-8AC4-DF785DE442C8}" type="pres">
      <dgm:prSet presAssocID="{60398C32-FCE6-470E-B4EB-6DB26C6D477F}" presName="iconBgRect" presStyleLbl="bgShp" presStyleIdx="2" presStyleCnt="3"/>
      <dgm:spPr/>
    </dgm:pt>
    <dgm:pt modelId="{DB908506-F2FF-4709-BCA8-EC6A48AF78C1}" type="pres">
      <dgm:prSet presAssocID="{60398C32-FCE6-470E-B4EB-6DB26C6D477F}" presName="iconRect" presStyleLbl="node1" presStyleIdx="2" presStyleCnt="3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CCB2F05C-61A3-4919-8A56-E9EC255A0514}" type="pres">
      <dgm:prSet presAssocID="{60398C32-FCE6-470E-B4EB-6DB26C6D477F}" presName="spaceRect" presStyleCnt="0"/>
      <dgm:spPr/>
    </dgm:pt>
    <dgm:pt modelId="{2E353954-EE8C-480C-ACCA-655304A60E51}" type="pres">
      <dgm:prSet presAssocID="{60398C32-FCE6-470E-B4EB-6DB26C6D477F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16E3845-2EB2-40CB-8F2D-153DA68C1B2B}" type="presOf" srcId="{DCDB1008-47AE-425F-AE99-2BDEF1F15AD1}" destId="{D6CA8D58-D85C-4ABF-A4CF-19498D7A5431}" srcOrd="0" destOrd="0" presId="urn:microsoft.com/office/officeart/2018/2/layout/IconCircleList"/>
    <dgm:cxn modelId="{68E68DCF-10D3-4338-91D7-22916DA1D61F}" type="presOf" srcId="{205060E9-F363-4DE1-9B00-302ABDCDCE07}" destId="{E5BEBE82-5C28-4AF1-B396-98E1234F2E38}" srcOrd="0" destOrd="0" presId="urn:microsoft.com/office/officeart/2018/2/layout/IconCircleList"/>
    <dgm:cxn modelId="{50B8B039-EEB5-46E8-B252-2642017DB6A6}" srcId="{A5FF7CD9-25BF-4A1E-9BF0-2113D744EDEE}" destId="{60398C32-FCE6-470E-B4EB-6DB26C6D477F}" srcOrd="2" destOrd="0" parTransId="{7833099B-1757-427A-BB0A-A6F19918A83B}" sibTransId="{AFD0EDD5-9ABF-4DC2-BBCE-036208FD5A49}"/>
    <dgm:cxn modelId="{6D939656-5256-411B-9A6D-270CCD7339C2}" srcId="{A5FF7CD9-25BF-4A1E-9BF0-2113D744EDEE}" destId="{BD4D9B44-A13E-4E42-9B9B-8717D48D3122}" srcOrd="0" destOrd="0" parTransId="{EEA193A6-B8B1-42E8-9819-1C21C365EEAD}" sibTransId="{529E0AB8-9E03-43B4-BC61-B6E52CED1DBB}"/>
    <dgm:cxn modelId="{4AF68BD2-7178-4D5C-A7EE-AEE68AE124AF}" type="presOf" srcId="{60398C32-FCE6-470E-B4EB-6DB26C6D477F}" destId="{2E353954-EE8C-480C-ACCA-655304A60E51}" srcOrd="0" destOrd="0" presId="urn:microsoft.com/office/officeart/2018/2/layout/IconCircleList"/>
    <dgm:cxn modelId="{95B648CF-C982-4158-BF01-D836CF649BEB}" type="presOf" srcId="{529E0AB8-9E03-43B4-BC61-B6E52CED1DBB}" destId="{C3AA3D73-58F6-4B05-876F-405EE161414A}" srcOrd="0" destOrd="0" presId="urn:microsoft.com/office/officeart/2018/2/layout/IconCircleList"/>
    <dgm:cxn modelId="{F1B929B8-0DC1-473A-8962-370DB2581BA8}" type="presOf" srcId="{BD4D9B44-A13E-4E42-9B9B-8717D48D3122}" destId="{19EF7E53-50A5-4C81-BCC7-94EDC9B7B370}" srcOrd="0" destOrd="0" presId="urn:microsoft.com/office/officeart/2018/2/layout/IconCircleList"/>
    <dgm:cxn modelId="{D79A7AE2-1FC6-4E31-926E-04451AB6957F}" type="presOf" srcId="{A5FF7CD9-25BF-4A1E-9BF0-2113D744EDEE}" destId="{C145FB46-29C7-4823-83B4-B45A6ED7B636}" srcOrd="0" destOrd="0" presId="urn:microsoft.com/office/officeart/2018/2/layout/IconCircleList"/>
    <dgm:cxn modelId="{739C01FC-AFA6-43BF-9177-8C3AA967FF37}" srcId="{A5FF7CD9-25BF-4A1E-9BF0-2113D744EDEE}" destId="{DCDB1008-47AE-425F-AE99-2BDEF1F15AD1}" srcOrd="1" destOrd="0" parTransId="{BC035FA5-433B-41EF-A02D-2CBDB5296004}" sibTransId="{205060E9-F363-4DE1-9B00-302ABDCDCE07}"/>
    <dgm:cxn modelId="{537F512E-87AA-462C-8548-E663EC106C77}" type="presParOf" srcId="{C145FB46-29C7-4823-83B4-B45A6ED7B636}" destId="{054EB10D-E5E5-4C56-8A61-73F4418328AF}" srcOrd="0" destOrd="0" presId="urn:microsoft.com/office/officeart/2018/2/layout/IconCircleList"/>
    <dgm:cxn modelId="{388A8A97-5BDB-4B89-AD7F-633C220B8F53}" type="presParOf" srcId="{054EB10D-E5E5-4C56-8A61-73F4418328AF}" destId="{8024B0EB-82B5-4324-AD9E-A819456F3A56}" srcOrd="0" destOrd="0" presId="urn:microsoft.com/office/officeart/2018/2/layout/IconCircleList"/>
    <dgm:cxn modelId="{88094492-B51D-4328-9889-36B8CCE2B209}" type="presParOf" srcId="{8024B0EB-82B5-4324-AD9E-A819456F3A56}" destId="{33AC6F97-6813-41ED-9400-1C5AF5DD83BF}" srcOrd="0" destOrd="0" presId="urn:microsoft.com/office/officeart/2018/2/layout/IconCircleList"/>
    <dgm:cxn modelId="{DBB53EDE-65EF-44F7-8AB2-1AB8F8E83B8D}" type="presParOf" srcId="{8024B0EB-82B5-4324-AD9E-A819456F3A56}" destId="{D42425C7-FA2A-4287-9522-7F55B19E7C69}" srcOrd="1" destOrd="0" presId="urn:microsoft.com/office/officeart/2018/2/layout/IconCircleList"/>
    <dgm:cxn modelId="{9FDE43A6-0D4F-40C7-98E5-78CA3DE0F734}" type="presParOf" srcId="{8024B0EB-82B5-4324-AD9E-A819456F3A56}" destId="{F06F2F9B-52D6-4CB0-920A-804C2F34D987}" srcOrd="2" destOrd="0" presId="urn:microsoft.com/office/officeart/2018/2/layout/IconCircleList"/>
    <dgm:cxn modelId="{F8EF19B1-284A-4DAB-9CED-1FC0FC128210}" type="presParOf" srcId="{8024B0EB-82B5-4324-AD9E-A819456F3A56}" destId="{19EF7E53-50A5-4C81-BCC7-94EDC9B7B370}" srcOrd="3" destOrd="0" presId="urn:microsoft.com/office/officeart/2018/2/layout/IconCircleList"/>
    <dgm:cxn modelId="{F09A1D19-5353-47C2-880B-C74BAD7B15EE}" type="presParOf" srcId="{054EB10D-E5E5-4C56-8A61-73F4418328AF}" destId="{C3AA3D73-58F6-4B05-876F-405EE161414A}" srcOrd="1" destOrd="0" presId="urn:microsoft.com/office/officeart/2018/2/layout/IconCircleList"/>
    <dgm:cxn modelId="{56013F8E-2180-4425-9520-D9DFFEAB3BCB}" type="presParOf" srcId="{054EB10D-E5E5-4C56-8A61-73F4418328AF}" destId="{C425823E-32FD-4C11-A992-6D1EF8C9CB17}" srcOrd="2" destOrd="0" presId="urn:microsoft.com/office/officeart/2018/2/layout/IconCircleList"/>
    <dgm:cxn modelId="{7ECE7860-2031-4675-A1D9-01211BFFC11F}" type="presParOf" srcId="{C425823E-32FD-4C11-A992-6D1EF8C9CB17}" destId="{8EAF2134-F061-4BB3-AC29-D14E9C5CF05C}" srcOrd="0" destOrd="0" presId="urn:microsoft.com/office/officeart/2018/2/layout/IconCircleList"/>
    <dgm:cxn modelId="{DED07CA1-5E8E-4275-976B-BB589919E5A8}" type="presParOf" srcId="{C425823E-32FD-4C11-A992-6D1EF8C9CB17}" destId="{6A8FF821-1461-48E6-931C-D34AA7D5D108}" srcOrd="1" destOrd="0" presId="urn:microsoft.com/office/officeart/2018/2/layout/IconCircleList"/>
    <dgm:cxn modelId="{E44185EF-B96F-4A63-A05C-0D775455D332}" type="presParOf" srcId="{C425823E-32FD-4C11-A992-6D1EF8C9CB17}" destId="{5F63FA63-F849-40F8-AABF-8724FC77CADD}" srcOrd="2" destOrd="0" presId="urn:microsoft.com/office/officeart/2018/2/layout/IconCircleList"/>
    <dgm:cxn modelId="{A411F1DB-FDC6-4023-B450-3F940186799C}" type="presParOf" srcId="{C425823E-32FD-4C11-A992-6D1EF8C9CB17}" destId="{D6CA8D58-D85C-4ABF-A4CF-19498D7A5431}" srcOrd="3" destOrd="0" presId="urn:microsoft.com/office/officeart/2018/2/layout/IconCircleList"/>
    <dgm:cxn modelId="{C6BB5EFA-11F6-4858-A3BB-18F25D753A44}" type="presParOf" srcId="{054EB10D-E5E5-4C56-8A61-73F4418328AF}" destId="{E5BEBE82-5C28-4AF1-B396-98E1234F2E38}" srcOrd="3" destOrd="0" presId="urn:microsoft.com/office/officeart/2018/2/layout/IconCircleList"/>
    <dgm:cxn modelId="{BB629C87-1766-42AF-9B39-7F85752BD380}" type="presParOf" srcId="{054EB10D-E5E5-4C56-8A61-73F4418328AF}" destId="{91E48F8B-1AE6-482A-A13B-BC8B38BA5974}" srcOrd="4" destOrd="0" presId="urn:microsoft.com/office/officeart/2018/2/layout/IconCircleList"/>
    <dgm:cxn modelId="{ED462F5B-1A88-4454-9EEB-3BF229C8C776}" type="presParOf" srcId="{91E48F8B-1AE6-482A-A13B-BC8B38BA5974}" destId="{B709C578-09FE-4714-8AC4-DF785DE442C8}" srcOrd="0" destOrd="0" presId="urn:microsoft.com/office/officeart/2018/2/layout/IconCircleList"/>
    <dgm:cxn modelId="{4532F187-A80F-4190-A7F0-4024F543AD99}" type="presParOf" srcId="{91E48F8B-1AE6-482A-A13B-BC8B38BA5974}" destId="{DB908506-F2FF-4709-BCA8-EC6A48AF78C1}" srcOrd="1" destOrd="0" presId="urn:microsoft.com/office/officeart/2018/2/layout/IconCircleList"/>
    <dgm:cxn modelId="{0ADE1072-4A7C-4635-9284-89791E6CDDF7}" type="presParOf" srcId="{91E48F8B-1AE6-482A-A13B-BC8B38BA5974}" destId="{CCB2F05C-61A3-4919-8A56-E9EC255A0514}" srcOrd="2" destOrd="0" presId="urn:microsoft.com/office/officeart/2018/2/layout/IconCircleList"/>
    <dgm:cxn modelId="{6289889C-7882-4D4B-B372-BF799133F686}" type="presParOf" srcId="{91E48F8B-1AE6-482A-A13B-BC8B38BA5974}" destId="{2E353954-EE8C-480C-ACCA-655304A60E5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C6F97-6813-41ED-9400-1C5AF5DD83BF}">
      <dsp:nvSpPr>
        <dsp:cNvPr id="0" name=""/>
        <dsp:cNvSpPr/>
      </dsp:nvSpPr>
      <dsp:spPr>
        <a:xfrm>
          <a:off x="298425" y="750764"/>
          <a:ext cx="922582" cy="9225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2425C7-FA2A-4287-9522-7F55B19E7C69}">
      <dsp:nvSpPr>
        <dsp:cNvPr id="0" name=""/>
        <dsp:cNvSpPr/>
      </dsp:nvSpPr>
      <dsp:spPr>
        <a:xfrm>
          <a:off x="492168" y="944506"/>
          <a:ext cx="535097" cy="53509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F7E53-50A5-4C81-BCC7-94EDC9B7B370}">
      <dsp:nvSpPr>
        <dsp:cNvPr id="0" name=""/>
        <dsp:cNvSpPr/>
      </dsp:nvSpPr>
      <dsp:spPr>
        <a:xfrm>
          <a:off x="1418704" y="750764"/>
          <a:ext cx="2174658" cy="92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Aim of this project was to learn to work wi</a:t>
          </a:r>
          <a:r>
            <a:rPr lang="en-US" sz="1600" kern="1200"/>
            <a:t>th a modern type of detector of ionizing radiation, namely MX-10 pixel detector.</a:t>
          </a:r>
          <a:endParaRPr lang="en-US" sz="1600" kern="1200" dirty="0"/>
        </a:p>
      </dsp:txBody>
      <dsp:txXfrm>
        <a:off x="1418704" y="750764"/>
        <a:ext cx="2174658" cy="922582"/>
      </dsp:txXfrm>
    </dsp:sp>
    <dsp:sp modelId="{8EAF2134-F061-4BB3-AC29-D14E9C5CF05C}">
      <dsp:nvSpPr>
        <dsp:cNvPr id="0" name=""/>
        <dsp:cNvSpPr/>
      </dsp:nvSpPr>
      <dsp:spPr>
        <a:xfrm>
          <a:off x="3972281" y="750764"/>
          <a:ext cx="922582" cy="9225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8FF821-1461-48E6-931C-D34AA7D5D108}">
      <dsp:nvSpPr>
        <dsp:cNvPr id="0" name=""/>
        <dsp:cNvSpPr/>
      </dsp:nvSpPr>
      <dsp:spPr>
        <a:xfrm>
          <a:off x="4166023" y="944506"/>
          <a:ext cx="535097" cy="53509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CA8D58-D85C-4ABF-A4CF-19498D7A5431}">
      <dsp:nvSpPr>
        <dsp:cNvPr id="0" name=""/>
        <dsp:cNvSpPr/>
      </dsp:nvSpPr>
      <dsp:spPr>
        <a:xfrm>
          <a:off x="5092560" y="750764"/>
          <a:ext cx="2174658" cy="92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Next aim was to meassure emitters with different types of ionizing radiation without any shielding and with different types of shielding, mainly aluminium.</a:t>
          </a:r>
          <a:endParaRPr lang="en-US" sz="1600" kern="1200" dirty="0"/>
        </a:p>
      </dsp:txBody>
      <dsp:txXfrm>
        <a:off x="5092560" y="750764"/>
        <a:ext cx="2174658" cy="922582"/>
      </dsp:txXfrm>
    </dsp:sp>
    <dsp:sp modelId="{B709C578-09FE-4714-8AC4-DF785DE442C8}">
      <dsp:nvSpPr>
        <dsp:cNvPr id="0" name=""/>
        <dsp:cNvSpPr/>
      </dsp:nvSpPr>
      <dsp:spPr>
        <a:xfrm>
          <a:off x="7646136" y="750764"/>
          <a:ext cx="922582" cy="92258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08506-F2FF-4709-BCA8-EC6A48AF78C1}">
      <dsp:nvSpPr>
        <dsp:cNvPr id="0" name=""/>
        <dsp:cNvSpPr/>
      </dsp:nvSpPr>
      <dsp:spPr>
        <a:xfrm>
          <a:off x="7839878" y="944506"/>
          <a:ext cx="535097" cy="535097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353954-EE8C-480C-ACCA-655304A60E51}">
      <dsp:nvSpPr>
        <dsp:cNvPr id="0" name=""/>
        <dsp:cNvSpPr/>
      </dsp:nvSpPr>
      <dsp:spPr>
        <a:xfrm>
          <a:off x="8766415" y="750764"/>
          <a:ext cx="2174658" cy="9225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Last aim was to take an air sample in room and to meassure the radioactivity of radon decay elements.</a:t>
          </a:r>
          <a:endParaRPr lang="en-US" sz="1600" kern="1200" dirty="0"/>
        </a:p>
      </dsp:txBody>
      <dsp:txXfrm>
        <a:off x="8766415" y="750764"/>
        <a:ext cx="2174658" cy="922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4858B-DF29-4C11-A42C-F45BED1D9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996BD52-3446-4AD1-9103-6D938B3B2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65BB7CD-45AB-4A66-9CE2-78CB9A8DE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C6B-7FB3-44D8-813E-0A1110C9FCB3}" type="datetimeFigureOut">
              <a:rPr lang="cs-CZ" smtClean="0"/>
              <a:t>25.07.2019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FFAC35F-AD33-4F27-A430-7ACC93F3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9CEB5B-7762-4369-A067-1167EC19A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0163-5244-403E-BF26-7DA5028B1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39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01939-80B3-4FF9-A5FC-011B2E5A4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9F9BF97-F04B-4595-87D3-5B46C0540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CA0D45D-DE08-4DCA-8041-85140A44F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C6B-7FB3-44D8-813E-0A1110C9FCB3}" type="datetimeFigureOut">
              <a:rPr lang="cs-CZ" smtClean="0"/>
              <a:t>25.07.2019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BFB27E6-16DE-4B78-BB13-D1ACB76CE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85F50D5-9E85-4D17-8382-0CF8D160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0163-5244-403E-BF26-7DA5028B1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177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2DA9F3F-2420-476F-B6C0-E46211A309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A10A2F3-CB62-4B50-A182-CDF8260BD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559F000-872C-45C0-9BD8-5470B9F5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C6B-7FB3-44D8-813E-0A1110C9FCB3}" type="datetimeFigureOut">
              <a:rPr lang="cs-CZ" smtClean="0"/>
              <a:t>25.07.2019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1F4EB1E-F82C-4B9D-B533-A5F45106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591EAC0-46F0-4CE9-B2F7-965102552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0163-5244-403E-BF26-7DA5028B1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177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C979D1-26D8-42E4-BD18-115FEEE22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CA7452-EB6B-4D3D-B98F-727E51CFB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5D5813-F6F2-4966-AF9D-9D314E111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C6B-7FB3-44D8-813E-0A1110C9FCB3}" type="datetimeFigureOut">
              <a:rPr lang="cs-CZ" smtClean="0"/>
              <a:t>25.07.2019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A06C890-AFFC-44AA-9837-A98D8693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B7CFA3-78BE-492D-BF5F-DC2D20C23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0163-5244-403E-BF26-7DA5028B1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6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D48A7E-50FF-442D-BE22-3C2C787B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348F00E-FAB2-4533-8FCA-D35E08B84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1BFFDE-070C-4753-8A54-814B507DD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C6B-7FB3-44D8-813E-0A1110C9FCB3}" type="datetimeFigureOut">
              <a:rPr lang="cs-CZ" smtClean="0"/>
              <a:t>25.07.2019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661CAA8-82E9-4FC2-A94B-F54994236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397AB96-F6DD-4150-A1E9-E184A2099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0163-5244-403E-BF26-7DA5028B1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44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E6971A-FF72-4521-9396-15C08F8EF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61F83A-EAC9-4DE2-9E8A-32A6DA438C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202D24-EAD6-4681-944B-02ACDC105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C8654AB-33D3-4C8C-89DA-6D20B4607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C6B-7FB3-44D8-813E-0A1110C9FCB3}" type="datetimeFigureOut">
              <a:rPr lang="cs-CZ" smtClean="0"/>
              <a:t>25.07.2019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5DECAF-EB45-4B6E-8CFD-95C2FAF4F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2F38A9A-9719-4F70-A983-5261CBFAC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0163-5244-403E-BF26-7DA5028B1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83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7D157B-9622-49BE-808D-D40C9CD13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3BB5ADC-8B47-4792-945E-C43691F2F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4DBB63B-A2FD-4C6A-AA0E-5283D147C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03AB439-D81E-45DA-8329-857D4C31ED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3BDCC21-2AE5-4767-8194-8D305616A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9CE8CED-9D9C-4D2E-B245-1D9DCAD2B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C6B-7FB3-44D8-813E-0A1110C9FCB3}" type="datetimeFigureOut">
              <a:rPr lang="cs-CZ" smtClean="0"/>
              <a:t>25.07.2019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7F0DDD1-81A2-47F3-BFB8-FE5D00F4C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C8F151C-2D92-4906-95DA-56E75BF3F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0163-5244-403E-BF26-7DA5028B1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889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C0C155-76C7-4A30-8577-F47588ED2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98F30CF-C7AF-4D5B-B13B-2D9F8D9A1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C6B-7FB3-44D8-813E-0A1110C9FCB3}" type="datetimeFigureOut">
              <a:rPr lang="cs-CZ" smtClean="0"/>
              <a:t>25.07.2019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CB57A57-FA03-4A96-9DA0-58C1093F6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3065AC6-60A2-443F-A940-A3068F433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0163-5244-403E-BF26-7DA5028B1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402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C6ACFF3-9711-4DBB-8712-789649C32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C6B-7FB3-44D8-813E-0A1110C9FCB3}" type="datetimeFigureOut">
              <a:rPr lang="cs-CZ" smtClean="0"/>
              <a:t>25.07.2019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3EBE07-A425-4810-9654-EC5BFE2ED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038E13-AC9E-47B9-BF46-20739D549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0163-5244-403E-BF26-7DA5028B1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8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603F43-0844-40C6-A960-31F85B572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2E0A0D-6441-42E6-BE23-C61F64A40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F8F6285-E8D0-44D7-9A5A-7CFB70FE03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7115AF1-3C09-488D-A534-86840A6A7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C6B-7FB3-44D8-813E-0A1110C9FCB3}" type="datetimeFigureOut">
              <a:rPr lang="cs-CZ" smtClean="0"/>
              <a:t>25.07.2019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D389FC-C1EF-475B-908A-19051CFCE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6D0D53-B58C-4D37-8699-AD2E75C73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0163-5244-403E-BF26-7DA5028B1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21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2D4657-92D6-4C39-92B2-69C95499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4E4A601-1EE0-42A4-B81C-C82E484DE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3509C4-1280-4C81-AA2A-788E4ECCA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E221A1B-15B5-4428-8D2B-3D2664246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03C6B-7FB3-44D8-813E-0A1110C9FCB3}" type="datetimeFigureOut">
              <a:rPr lang="cs-CZ" smtClean="0"/>
              <a:t>25.07.2019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5514E9C-1C10-479E-8435-C029C49C8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EA33787-0B7B-4979-B936-11F0346BC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B0163-5244-403E-BF26-7DA5028B1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93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C2D408C1-C69B-4F5C-A6BE-C4019AAB3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EDDD32D-9C40-41AD-A5C7-3760736FC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D01F99-1DC7-4D20-BF3B-B88EE47305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3C6B-7FB3-44D8-813E-0A1110C9FCB3}" type="datetimeFigureOut">
              <a:rPr lang="cs-CZ" smtClean="0"/>
              <a:t>25.07.2019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60A0C2-53AA-4819-B03C-06BD959FA1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BD16D0-A7DC-42ED-8D7E-708880005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B0163-5244-403E-BF26-7DA5028B1B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900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CE1A8-704C-4A6A-A887-E122CDBAD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2597" y="3424348"/>
            <a:ext cx="9426806" cy="1424410"/>
          </a:xfrm>
        </p:spPr>
        <p:txBody>
          <a:bodyPr anchor="b">
            <a:normAutofit/>
          </a:bodyPr>
          <a:lstStyle/>
          <a:p>
            <a:r>
              <a:rPr lang="cs-CZ" sz="5400" dirty="0">
                <a:solidFill>
                  <a:srgbClr val="1B1B1B"/>
                </a:solidFill>
              </a:rPr>
              <a:t>Pixel </a:t>
            </a:r>
            <a:r>
              <a:rPr lang="cs-CZ" sz="5400" dirty="0" err="1">
                <a:solidFill>
                  <a:srgbClr val="1B1B1B"/>
                </a:solidFill>
              </a:rPr>
              <a:t>detector</a:t>
            </a:r>
            <a:r>
              <a:rPr lang="cs-CZ" sz="5400" dirty="0">
                <a:solidFill>
                  <a:srgbClr val="1B1B1B"/>
                </a:solidFill>
              </a:rPr>
              <a:t> MX-10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1B97CF5-D392-4869-AA1A-37A93C7879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2597" y="5121033"/>
            <a:ext cx="9426806" cy="564199"/>
          </a:xfrm>
        </p:spPr>
        <p:txBody>
          <a:bodyPr>
            <a:noAutofit/>
          </a:bodyPr>
          <a:lstStyle/>
          <a:p>
            <a:r>
              <a:rPr lang="cs-CZ" sz="1600" dirty="0" err="1">
                <a:solidFill>
                  <a:srgbClr val="1B1B1B"/>
                </a:solidFill>
              </a:rPr>
              <a:t>Author</a:t>
            </a:r>
            <a:r>
              <a:rPr lang="cs-CZ" sz="1600" dirty="0">
                <a:solidFill>
                  <a:srgbClr val="1B1B1B"/>
                </a:solidFill>
              </a:rPr>
              <a:t>: Jakub Indrei</a:t>
            </a:r>
          </a:p>
          <a:p>
            <a:r>
              <a:rPr lang="cs-CZ" sz="1600" dirty="0" err="1">
                <a:solidFill>
                  <a:srgbClr val="1B1B1B"/>
                </a:solidFill>
              </a:rPr>
              <a:t>Supervisors</a:t>
            </a:r>
            <a:r>
              <a:rPr lang="cs-CZ" sz="1600" dirty="0">
                <a:solidFill>
                  <a:srgbClr val="1B1B1B"/>
                </a:solidFill>
              </a:rPr>
              <a:t>: Vladimír Vícha, Kiril </a:t>
            </a:r>
            <a:r>
              <a:rPr lang="cs-CZ" sz="1600" dirty="0" err="1">
                <a:solidFill>
                  <a:srgbClr val="1B1B1B"/>
                </a:solidFill>
              </a:rPr>
              <a:t>Gikal</a:t>
            </a:r>
            <a:endParaRPr lang="cs-CZ" sz="1600" dirty="0">
              <a:solidFill>
                <a:srgbClr val="1B1B1B"/>
              </a:solidFill>
            </a:endParaRPr>
          </a:p>
          <a:p>
            <a:r>
              <a:rPr lang="cs-CZ" sz="1600" dirty="0">
                <a:solidFill>
                  <a:srgbClr val="1B1B1B"/>
                </a:solidFill>
              </a:rPr>
              <a:t>University Center </a:t>
            </a:r>
            <a:r>
              <a:rPr lang="cs-CZ" sz="1600" dirty="0" err="1">
                <a:solidFill>
                  <a:srgbClr val="1B1B1B"/>
                </a:solidFill>
              </a:rPr>
              <a:t>of</a:t>
            </a:r>
            <a:r>
              <a:rPr lang="cs-CZ" sz="1600" dirty="0">
                <a:solidFill>
                  <a:srgbClr val="1B1B1B"/>
                </a:solidFill>
              </a:rPr>
              <a:t> JINR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Ã½sledek obrÃ¡zku pro jinr">
            <a:extLst>
              <a:ext uri="{FF2B5EF4-FFF2-40B4-BE49-F238E27FC236}">
                <a16:creationId xmlns:a16="http://schemas.microsoft.com/office/drawing/2014/main" id="{E7E21D45-20A6-46D6-8320-036B3AF879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1600" y="1330490"/>
            <a:ext cx="1828800" cy="1828800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794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7FB7B8-4E25-4B7E-9E33-4AC49DC23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424348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>
                <a:solidFill>
                  <a:srgbClr val="1B1B1B"/>
                </a:solidFill>
              </a:rPr>
              <a:t>Thank you for your attention!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VÃ½sledek obrÃ¡zku pro jinr">
            <a:extLst>
              <a:ext uri="{FF2B5EF4-FFF2-40B4-BE49-F238E27FC236}">
                <a16:creationId xmlns:a16="http://schemas.microsoft.com/office/drawing/2014/main" id="{8C64F971-BD86-42CE-AD01-81BD801712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81600" y="1330490"/>
            <a:ext cx="1828800" cy="1828800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890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CA98D6-7BBD-499B-8B7A-4290249A1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032" y="2939172"/>
            <a:ext cx="6833936" cy="979656"/>
          </a:xfrm>
        </p:spPr>
        <p:txBody>
          <a:bodyPr anchor="ctr">
            <a:normAutofit/>
          </a:bodyPr>
          <a:lstStyle/>
          <a:p>
            <a:pPr algn="ctr"/>
            <a:r>
              <a:rPr lang="cs-CZ"/>
              <a:t>Aim of the project</a:t>
            </a:r>
          </a:p>
        </p:txBody>
      </p:sp>
      <p:pic>
        <p:nvPicPr>
          <p:cNvPr id="7" name="Picture 2" descr="VÃ½sledek obrÃ¡zku pro jinr">
            <a:extLst>
              <a:ext uri="{FF2B5EF4-FFF2-40B4-BE49-F238E27FC236}">
                <a16:creationId xmlns:a16="http://schemas.microsoft.com/office/drawing/2014/main" id="{B80A5145-8027-40E0-BBF7-024C247FD2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5410200" y="1567572"/>
            <a:ext cx="13716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BBA41E73-64EC-48E6-83F7-A784694C2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12104"/>
              </p:ext>
            </p:extLst>
          </p:nvPr>
        </p:nvGraphicFramePr>
        <p:xfrm>
          <a:off x="333375" y="3752850"/>
          <a:ext cx="11239500" cy="2424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102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8376CD-7E8A-4C15-8EF0-524C1C64D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cs-CZ"/>
              <a:t>Aplications of pixel detectors</a:t>
            </a:r>
            <a:endParaRPr lang="cs-CZ" dirty="0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B0FB9FF6-02B4-4C47-B293-8CE6EE9EB6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7024"/>
            <a:ext cx="6314631" cy="4351338"/>
          </a:xfrm>
        </p:spPr>
      </p:pic>
      <p:pic>
        <p:nvPicPr>
          <p:cNvPr id="7" name="Obrázek 6" descr="Obsah obrázku zvíře, bezobratlí, členovci&#10;&#10;Popis byl vytvořen automaticky">
            <a:extLst>
              <a:ext uri="{FF2B5EF4-FFF2-40B4-BE49-F238E27FC236}">
                <a16:creationId xmlns:a16="http://schemas.microsoft.com/office/drawing/2014/main" id="{EBA5B9D4-550E-4DA5-9D0A-FC353B552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027" y="1597024"/>
            <a:ext cx="574197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E9E36D35-B46E-41F8-9B9A-9CF73C014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790" y="4243526"/>
            <a:ext cx="3201075" cy="233747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0025581-4D3B-42C4-A1B8-116CB0EEE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MX-10 </a:t>
            </a:r>
            <a:r>
              <a:rPr lang="cs-CZ" dirty="0" err="1"/>
              <a:t>description</a:t>
            </a:r>
            <a:endParaRPr lang="cs-CZ" dirty="0"/>
          </a:p>
        </p:txBody>
      </p:sp>
      <p:pic>
        <p:nvPicPr>
          <p:cNvPr id="5" name="Picture 4" descr="http://www.jablotron.com/Files/Aktuality/MX-10.png">
            <a:extLst>
              <a:ext uri="{FF2B5EF4-FFF2-40B4-BE49-F238E27FC236}">
                <a16:creationId xmlns:a16="http://schemas.microsoft.com/office/drawing/2014/main" id="{C36A0632-8D4B-4AC3-A801-8528968903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88" y="157874"/>
            <a:ext cx="1314442" cy="138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 descr="Obrázek sady Edukit">
            <a:extLst>
              <a:ext uri="{FF2B5EF4-FFF2-40B4-BE49-F238E27FC236}">
                <a16:creationId xmlns:a16="http://schemas.microsoft.com/office/drawing/2014/main" id="{70BFB40C-456E-41D8-9D28-A344E327B4B2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399" y="0"/>
            <a:ext cx="4258601" cy="313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http://www.jablotron.com/Files/O_Jablotronu/CHIP.png">
            <a:extLst>
              <a:ext uri="{FF2B5EF4-FFF2-40B4-BE49-F238E27FC236}">
                <a16:creationId xmlns:a16="http://schemas.microsoft.com/office/drawing/2014/main" id="{3B1FBA57-0E98-40BB-8169-5999E29DF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633" y="220686"/>
            <a:ext cx="1470002" cy="147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B33AE55-DFDB-42A7-9D8A-A1059CB009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9725" y="3365679"/>
            <a:ext cx="5419725" cy="3166415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68BBD95E-8C15-4865-A429-9DF96F09FC30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/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D5EBABED-B07E-42AC-A47C-B002F4186BDF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494347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Silicon chip</a:t>
            </a:r>
          </a:p>
          <a:p>
            <a:pPr lvl="1"/>
            <a:r>
              <a:rPr lang="cs-CZ" sz="1600" dirty="0"/>
              <a:t>Area: 14x14 mm, 256x256 = 65 536 </a:t>
            </a:r>
            <a:r>
              <a:rPr lang="cs-CZ" sz="1600" dirty="0" err="1"/>
              <a:t>pixels</a:t>
            </a:r>
            <a:endParaRPr lang="cs-CZ" sz="1600" dirty="0"/>
          </a:p>
          <a:p>
            <a:pPr lvl="1"/>
            <a:r>
              <a:rPr lang="cs-CZ" sz="1600" dirty="0"/>
              <a:t>Area </a:t>
            </a:r>
            <a:r>
              <a:rPr lang="cs-CZ" sz="1600" dirty="0" err="1"/>
              <a:t>each</a:t>
            </a:r>
            <a:r>
              <a:rPr lang="cs-CZ" sz="1600" dirty="0"/>
              <a:t> pixel: 55x55 </a:t>
            </a:r>
            <a:r>
              <a:rPr lang="el-GR" sz="1600" dirty="0"/>
              <a:t>μ</a:t>
            </a:r>
            <a:r>
              <a:rPr lang="cs-CZ" sz="1600" dirty="0"/>
              <a:t>m</a:t>
            </a:r>
          </a:p>
          <a:p>
            <a:pPr lvl="1"/>
            <a:r>
              <a:rPr lang="cs-CZ" sz="1600" dirty="0" err="1"/>
              <a:t>Thickness</a:t>
            </a:r>
            <a:r>
              <a:rPr lang="cs-CZ" sz="1600" dirty="0"/>
              <a:t>: 300</a:t>
            </a:r>
            <a:r>
              <a:rPr lang="el-GR" sz="1600" dirty="0"/>
              <a:t> μ</a:t>
            </a:r>
            <a:r>
              <a:rPr lang="cs-CZ" sz="1600" dirty="0"/>
              <a:t>m </a:t>
            </a:r>
          </a:p>
          <a:p>
            <a:r>
              <a:rPr lang="cs-CZ" sz="1600" dirty="0" err="1"/>
              <a:t>Function</a:t>
            </a:r>
            <a:endParaRPr lang="cs-CZ" sz="1600" dirty="0"/>
          </a:p>
          <a:p>
            <a:pPr lvl="1"/>
            <a:r>
              <a:rPr lang="cs-CZ" sz="1600" dirty="0" err="1"/>
              <a:t>Visualisation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traces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ionizing</a:t>
            </a:r>
            <a:r>
              <a:rPr lang="cs-CZ" sz="1600" dirty="0"/>
              <a:t> </a:t>
            </a:r>
            <a:r>
              <a:rPr lang="cs-CZ" sz="1600" dirty="0" err="1"/>
              <a:t>radiation</a:t>
            </a:r>
            <a:r>
              <a:rPr lang="cs-CZ" sz="1600" dirty="0"/>
              <a:t>,</a:t>
            </a:r>
          </a:p>
          <a:p>
            <a:pPr marL="457200" lvl="1" indent="0">
              <a:buNone/>
            </a:pPr>
            <a:r>
              <a:rPr lang="cs-CZ" sz="1600" dirty="0"/>
              <a:t>     </a:t>
            </a:r>
            <a:r>
              <a:rPr lang="cs-CZ" sz="1600" dirty="0" err="1"/>
              <a:t>particle</a:t>
            </a:r>
            <a:r>
              <a:rPr lang="cs-CZ" sz="1600" dirty="0"/>
              <a:t> </a:t>
            </a:r>
            <a:r>
              <a:rPr lang="cs-CZ" sz="1600" dirty="0" err="1"/>
              <a:t>resolution</a:t>
            </a:r>
            <a:r>
              <a:rPr lang="cs-CZ" sz="1600" dirty="0"/>
              <a:t>, </a:t>
            </a:r>
            <a:r>
              <a:rPr lang="cs-CZ" sz="1600" dirty="0" err="1"/>
              <a:t>particle</a:t>
            </a:r>
            <a:r>
              <a:rPr lang="cs-CZ" sz="1600" dirty="0"/>
              <a:t> </a:t>
            </a:r>
            <a:r>
              <a:rPr lang="cs-CZ" sz="1600" dirty="0" err="1"/>
              <a:t>counting</a:t>
            </a:r>
            <a:r>
              <a:rPr lang="cs-CZ" sz="1600" dirty="0"/>
              <a:t>,</a:t>
            </a:r>
          </a:p>
          <a:p>
            <a:pPr marL="457200" lvl="1" indent="0">
              <a:buNone/>
            </a:pPr>
            <a:r>
              <a:rPr lang="cs-CZ" sz="1600" dirty="0"/>
              <a:t>     </a:t>
            </a:r>
            <a:r>
              <a:rPr lang="cs-CZ" sz="1600" dirty="0" err="1"/>
              <a:t>energy</a:t>
            </a:r>
            <a:r>
              <a:rPr lang="cs-CZ" sz="1600" dirty="0"/>
              <a:t> </a:t>
            </a:r>
            <a:r>
              <a:rPr lang="cs-CZ" sz="1600" dirty="0" err="1"/>
              <a:t>meassurement</a:t>
            </a:r>
            <a:endParaRPr lang="cs-CZ" sz="16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1552910-6974-4B00-B6E3-25EB38500C53}"/>
              </a:ext>
            </a:extLst>
          </p:cNvPr>
          <p:cNvSpPr txBox="1"/>
          <p:nvPr/>
        </p:nvSpPr>
        <p:spPr>
          <a:xfrm>
            <a:off x="1287791" y="6581001"/>
            <a:ext cx="28486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Principe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detection</a:t>
            </a:r>
            <a:r>
              <a:rPr lang="cs-CZ" sz="1200" dirty="0"/>
              <a:t> and </a:t>
            </a:r>
            <a:r>
              <a:rPr lang="cs-CZ" sz="1200" dirty="0" err="1"/>
              <a:t>processing</a:t>
            </a:r>
            <a:r>
              <a:rPr lang="cs-CZ" sz="1200" dirty="0"/>
              <a:t> </a:t>
            </a:r>
            <a:r>
              <a:rPr lang="cs-CZ" sz="1200" dirty="0" err="1"/>
              <a:t>signal</a:t>
            </a:r>
            <a:endParaRPr lang="cs-CZ" sz="1200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307A0B9-D4B9-413E-8557-87164D237CC2}"/>
              </a:ext>
            </a:extLst>
          </p:cNvPr>
          <p:cNvSpPr txBox="1"/>
          <p:nvPr/>
        </p:nvSpPr>
        <p:spPr>
          <a:xfrm>
            <a:off x="7049503" y="1736101"/>
            <a:ext cx="88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Silicon chip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8F1EF487-BA15-44E0-AEBE-2F9F9F569742}"/>
              </a:ext>
            </a:extLst>
          </p:cNvPr>
          <p:cNvSpPr txBox="1"/>
          <p:nvPr/>
        </p:nvSpPr>
        <p:spPr>
          <a:xfrm>
            <a:off x="9306658" y="3064459"/>
            <a:ext cx="20417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Set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Jablotron</a:t>
            </a:r>
            <a:r>
              <a:rPr lang="cs-CZ" sz="1200" dirty="0"/>
              <a:t> MX-10 </a:t>
            </a:r>
            <a:r>
              <a:rPr lang="cs-CZ" sz="1200" dirty="0" err="1"/>
              <a:t>Edukit</a:t>
            </a:r>
            <a:endParaRPr lang="cs-CZ" sz="1200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00BA6AB-6078-44A1-95BE-512EDFFEA50A}"/>
              </a:ext>
            </a:extLst>
          </p:cNvPr>
          <p:cNvSpPr txBox="1"/>
          <p:nvPr/>
        </p:nvSpPr>
        <p:spPr>
          <a:xfrm>
            <a:off x="5161212" y="1442120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MX-10, pixel </a:t>
            </a:r>
            <a:r>
              <a:rPr lang="cs-CZ" sz="1200" dirty="0" err="1"/>
              <a:t>detector</a:t>
            </a:r>
            <a:endParaRPr lang="cs-CZ" sz="1200" dirty="0"/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B7BCBFB-5841-433C-A8AC-0475111B78D9}"/>
              </a:ext>
            </a:extLst>
          </p:cNvPr>
          <p:cNvSpPr txBox="1"/>
          <p:nvPr/>
        </p:nvSpPr>
        <p:spPr>
          <a:xfrm>
            <a:off x="7213631" y="6511156"/>
            <a:ext cx="18319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Scheme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detector</a:t>
            </a:r>
            <a:r>
              <a:rPr lang="cs-CZ" sz="1200" dirty="0"/>
              <a:t> layout</a:t>
            </a:r>
          </a:p>
        </p:txBody>
      </p:sp>
    </p:spTree>
    <p:extLst>
      <p:ext uri="{BB962C8B-B14F-4D97-AF65-F5344CB8AC3E}">
        <p14:creationId xmlns:p14="http://schemas.microsoft.com/office/powerpoint/2010/main" val="273701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924D0B77-1574-468B-B2AD-CD9E21E6B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4321" y="4486275"/>
            <a:ext cx="6229349" cy="1033463"/>
          </a:xfrm>
        </p:spPr>
        <p:txBody>
          <a:bodyPr/>
          <a:lstStyle/>
          <a:p>
            <a:r>
              <a:rPr lang="cs-CZ" dirty="0" err="1"/>
              <a:t>Pixelman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E510A1F-E8CE-4196-A970-9B1BFDCB3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684321" cy="3814763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CD1F245F-7992-48C7-84EC-A59D0A058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2275" y="0"/>
            <a:ext cx="5419725" cy="3314700"/>
          </a:xfrm>
          <a:prstGeom prst="rect">
            <a:avLst/>
          </a:prstGeom>
        </p:spPr>
      </p:pic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2670E47E-3247-444B-85DB-21DE6B4EB814}"/>
              </a:ext>
            </a:extLst>
          </p:cNvPr>
          <p:cNvSpPr txBox="1">
            <a:spLocks/>
          </p:cNvSpPr>
          <p:nvPr/>
        </p:nvSpPr>
        <p:spPr>
          <a:xfrm>
            <a:off x="932397" y="4179888"/>
            <a:ext cx="3819525" cy="2149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dirty="0"/>
          </a:p>
        </p:txBody>
      </p:sp>
      <p:sp>
        <p:nvSpPr>
          <p:cNvPr id="9" name="Zástupný obsah 2">
            <a:extLst>
              <a:ext uri="{FF2B5EF4-FFF2-40B4-BE49-F238E27FC236}">
                <a16:creationId xmlns:a16="http://schemas.microsoft.com/office/drawing/2014/main" id="{932E19A9-2CD5-48FB-8701-1D572A5D0AE9}"/>
              </a:ext>
            </a:extLst>
          </p:cNvPr>
          <p:cNvSpPr txBox="1">
            <a:spLocks/>
          </p:cNvSpPr>
          <p:nvPr/>
        </p:nvSpPr>
        <p:spPr>
          <a:xfrm>
            <a:off x="990600" y="4638675"/>
            <a:ext cx="4181475" cy="169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 err="1"/>
              <a:t>Heavy</a:t>
            </a:r>
            <a:r>
              <a:rPr lang="cs-CZ" sz="1600" dirty="0"/>
              <a:t> </a:t>
            </a:r>
            <a:r>
              <a:rPr lang="cs-CZ" sz="1600" dirty="0" err="1"/>
              <a:t>blob</a:t>
            </a:r>
            <a:r>
              <a:rPr lang="cs-CZ" sz="1600" dirty="0"/>
              <a:t>: E = 6 473 </a:t>
            </a:r>
            <a:r>
              <a:rPr lang="cs-CZ" sz="1600" dirty="0" err="1"/>
              <a:t>keV</a:t>
            </a:r>
            <a:r>
              <a:rPr lang="cs-CZ" sz="1600" dirty="0"/>
              <a:t>, 36 </a:t>
            </a:r>
            <a:r>
              <a:rPr lang="cs-CZ" sz="1600" dirty="0" err="1"/>
              <a:t>pixels</a:t>
            </a:r>
            <a:r>
              <a:rPr lang="cs-CZ" sz="1600" dirty="0"/>
              <a:t> </a:t>
            </a:r>
          </a:p>
          <a:p>
            <a:pPr marL="0" indent="0">
              <a:buNone/>
            </a:pPr>
            <a:r>
              <a:rPr lang="cs-CZ" sz="1600" dirty="0" err="1"/>
              <a:t>Heavy</a:t>
            </a:r>
            <a:r>
              <a:rPr lang="cs-CZ" sz="1600" dirty="0"/>
              <a:t> track: E = 1929 </a:t>
            </a:r>
            <a:r>
              <a:rPr lang="cs-CZ" sz="1600" dirty="0" err="1"/>
              <a:t>keV</a:t>
            </a:r>
            <a:r>
              <a:rPr lang="cs-CZ" sz="1600" dirty="0"/>
              <a:t>, 42 </a:t>
            </a:r>
            <a:r>
              <a:rPr lang="cs-CZ" sz="1600" dirty="0" err="1"/>
              <a:t>pixels</a:t>
            </a:r>
            <a:endParaRPr lang="cs-CZ" sz="1600" dirty="0"/>
          </a:p>
          <a:p>
            <a:pPr marL="0" indent="0">
              <a:buNone/>
            </a:pPr>
            <a:r>
              <a:rPr lang="cs-CZ" sz="1600" dirty="0" err="1"/>
              <a:t>Straght</a:t>
            </a:r>
            <a:r>
              <a:rPr lang="cs-CZ" sz="1600" dirty="0"/>
              <a:t> track: E = 2688 </a:t>
            </a:r>
            <a:r>
              <a:rPr lang="cs-CZ" sz="1600" dirty="0" err="1"/>
              <a:t>keV</a:t>
            </a:r>
            <a:r>
              <a:rPr lang="cs-CZ" sz="1600" dirty="0"/>
              <a:t>, 136 </a:t>
            </a:r>
            <a:r>
              <a:rPr lang="cs-CZ" sz="1600" dirty="0" err="1"/>
              <a:t>pixels</a:t>
            </a:r>
            <a:endParaRPr lang="cs-CZ" sz="160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543EAB0-74AF-4B38-9203-BAFC595BE986}"/>
              </a:ext>
            </a:extLst>
          </p:cNvPr>
          <p:cNvSpPr txBox="1"/>
          <p:nvPr/>
        </p:nvSpPr>
        <p:spPr>
          <a:xfrm>
            <a:off x="294640" y="3811995"/>
            <a:ext cx="3203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Pixelman´s</a:t>
            </a:r>
            <a:r>
              <a:rPr lang="cs-CZ" sz="1200" dirty="0"/>
              <a:t> </a:t>
            </a:r>
            <a:r>
              <a:rPr lang="cs-CZ" sz="1200" dirty="0" err="1"/>
              <a:t>window</a:t>
            </a:r>
            <a:r>
              <a:rPr lang="cs-CZ" sz="1200" dirty="0"/>
              <a:t> </a:t>
            </a:r>
            <a:r>
              <a:rPr lang="cs-CZ" sz="1200" dirty="0" err="1"/>
              <a:t>from</a:t>
            </a:r>
            <a:r>
              <a:rPr lang="cs-CZ" sz="1200" dirty="0"/>
              <a:t> </a:t>
            </a:r>
            <a:r>
              <a:rPr lang="cs-CZ" sz="1200" dirty="0" err="1"/>
              <a:t>meassurement</a:t>
            </a:r>
            <a:r>
              <a:rPr lang="cs-CZ" sz="1200" dirty="0"/>
              <a:t> in </a:t>
            </a:r>
            <a:r>
              <a:rPr lang="cs-CZ" sz="1200" dirty="0" err="1"/>
              <a:t>flight</a:t>
            </a:r>
            <a:endParaRPr lang="cs-CZ" sz="1200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595D518-818F-4E22-B38C-4CF96660BA6A}"/>
              </a:ext>
            </a:extLst>
          </p:cNvPr>
          <p:cNvSpPr txBox="1"/>
          <p:nvPr/>
        </p:nvSpPr>
        <p:spPr>
          <a:xfrm>
            <a:off x="7880160" y="3314700"/>
            <a:ext cx="2929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Examples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resolution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detected</a:t>
            </a:r>
            <a:r>
              <a:rPr lang="cs-CZ" sz="1200" dirty="0"/>
              <a:t> </a:t>
            </a:r>
            <a:r>
              <a:rPr lang="cs-CZ" sz="1200" dirty="0" err="1"/>
              <a:t>particles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57633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10D518-18A3-476D-86AF-CA68C43B5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24" y="2212"/>
            <a:ext cx="10515600" cy="1325563"/>
          </a:xfrm>
        </p:spPr>
        <p:txBody>
          <a:bodyPr/>
          <a:lstStyle/>
          <a:p>
            <a:r>
              <a:rPr lang="cs-CZ" dirty="0" err="1"/>
              <a:t>Results</a:t>
            </a:r>
            <a:endParaRPr lang="cs-CZ" dirty="0"/>
          </a:p>
        </p:txBody>
      </p:sp>
      <p:pic>
        <p:nvPicPr>
          <p:cNvPr id="5" name="Zástupný obsah 4" descr="Obsah obrázku snímek obrazovky&#10;&#10;Popis byl vytvořen automaticky">
            <a:extLst>
              <a:ext uri="{FF2B5EF4-FFF2-40B4-BE49-F238E27FC236}">
                <a16:creationId xmlns:a16="http://schemas.microsoft.com/office/drawing/2014/main" id="{C5A9154B-4DDA-4EC0-A15A-F29B99D363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3573"/>
            <a:ext cx="2962998" cy="3086090"/>
          </a:xfrm>
        </p:spPr>
      </p:pic>
      <p:pic>
        <p:nvPicPr>
          <p:cNvPr id="7" name="Obrázek 6" descr="Obsah obrázku text, mapa&#10;&#10;Popis byl vytvořen automaticky">
            <a:extLst>
              <a:ext uri="{FF2B5EF4-FFF2-40B4-BE49-F238E27FC236}">
                <a16:creationId xmlns:a16="http://schemas.microsoft.com/office/drawing/2014/main" id="{A7FF83A3-406F-4304-8951-AC97A114A6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" y="4191027"/>
            <a:ext cx="2952794" cy="1079254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EA80C43E-1E5D-4D8C-9985-E3BF86470829}"/>
              </a:ext>
            </a:extLst>
          </p:cNvPr>
          <p:cNvSpPr/>
          <p:nvPr/>
        </p:nvSpPr>
        <p:spPr>
          <a:xfrm>
            <a:off x="4003921" y="381575"/>
            <a:ext cx="4870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4000 </a:t>
            </a:r>
            <a:r>
              <a:rPr lang="cs-CZ" dirty="0" err="1"/>
              <a:t>frames</a:t>
            </a:r>
            <a:r>
              <a:rPr lang="cs-CZ" dirty="0"/>
              <a:t>: </a:t>
            </a:r>
            <a:r>
              <a:rPr lang="cs-CZ" baseline="30000" dirty="0"/>
              <a:t>239</a:t>
            </a:r>
            <a:r>
              <a:rPr lang="cs-CZ" dirty="0"/>
              <a:t>Pu, </a:t>
            </a:r>
            <a:r>
              <a:rPr lang="cs-CZ" baseline="30000" dirty="0"/>
              <a:t>226</a:t>
            </a:r>
            <a:r>
              <a:rPr lang="cs-CZ" dirty="0"/>
              <a:t>Ra; 2000 </a:t>
            </a:r>
            <a:r>
              <a:rPr lang="cs-CZ" dirty="0" err="1"/>
              <a:t>frames</a:t>
            </a:r>
            <a:r>
              <a:rPr lang="cs-CZ" dirty="0"/>
              <a:t>: </a:t>
            </a:r>
            <a:r>
              <a:rPr lang="cs-CZ" baseline="30000" dirty="0"/>
              <a:t>22</a:t>
            </a:r>
            <a:r>
              <a:rPr lang="cs-CZ" dirty="0"/>
              <a:t>Na, </a:t>
            </a:r>
            <a:r>
              <a:rPr lang="cs-CZ" baseline="30000" dirty="0"/>
              <a:t>90</a:t>
            </a:r>
            <a:r>
              <a:rPr lang="cs-CZ" dirty="0"/>
              <a:t>Sr</a:t>
            </a:r>
          </a:p>
          <a:p>
            <a:r>
              <a:rPr lang="cs-CZ" dirty="0" err="1"/>
              <a:t>exp</a:t>
            </a:r>
            <a:r>
              <a:rPr lang="cs-CZ" dirty="0"/>
              <a:t>. </a:t>
            </a:r>
            <a:r>
              <a:rPr lang="cs-CZ" dirty="0" err="1"/>
              <a:t>time</a:t>
            </a:r>
            <a:r>
              <a:rPr lang="cs-CZ" dirty="0"/>
              <a:t> = 0.001 s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502A3270-2873-4954-8CE4-EA9F9F308E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31" y="4139663"/>
            <a:ext cx="2952795" cy="1070281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5A5A978A-281D-4F4C-A1A4-699BDC071A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30" y="1045600"/>
            <a:ext cx="2962998" cy="3086090"/>
          </a:xfrm>
          <a:prstGeom prst="rect">
            <a:avLst/>
          </a:prstGeom>
        </p:spPr>
      </p:pic>
      <p:sp>
        <p:nvSpPr>
          <p:cNvPr id="15" name="Obdélník 14">
            <a:extLst>
              <a:ext uri="{FF2B5EF4-FFF2-40B4-BE49-F238E27FC236}">
                <a16:creationId xmlns:a16="http://schemas.microsoft.com/office/drawing/2014/main" id="{7323A615-2626-4E6E-98FC-45F4B4B61371}"/>
              </a:ext>
            </a:extLst>
          </p:cNvPr>
          <p:cNvSpPr/>
          <p:nvPr/>
        </p:nvSpPr>
        <p:spPr>
          <a:xfrm>
            <a:off x="296457" y="5406006"/>
            <a:ext cx="2634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aseline="30000" dirty="0"/>
              <a:t>239</a:t>
            </a:r>
            <a:r>
              <a:rPr lang="cs-CZ" sz="1200" dirty="0"/>
              <a:t>Pu</a:t>
            </a:r>
          </a:p>
          <a:p>
            <a:r>
              <a:rPr lang="cs-CZ" sz="1200" dirty="0"/>
              <a:t>47744 </a:t>
            </a:r>
            <a:r>
              <a:rPr lang="cs-CZ" sz="1200" dirty="0" err="1"/>
              <a:t>detected</a:t>
            </a:r>
            <a:r>
              <a:rPr lang="cs-CZ" sz="1200" dirty="0"/>
              <a:t> </a:t>
            </a:r>
            <a:r>
              <a:rPr lang="cs-CZ" sz="1200" dirty="0" err="1"/>
              <a:t>particles</a:t>
            </a:r>
            <a:r>
              <a:rPr lang="cs-CZ" sz="1200" dirty="0"/>
              <a:t> (43440 </a:t>
            </a:r>
            <a:r>
              <a:rPr lang="cs-CZ" sz="1200" dirty="0" err="1"/>
              <a:t>alpha</a:t>
            </a:r>
            <a:r>
              <a:rPr lang="cs-CZ" sz="1200" dirty="0"/>
              <a:t>)</a:t>
            </a:r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3ECF069-EA72-494E-8F05-3600621599C1}"/>
              </a:ext>
            </a:extLst>
          </p:cNvPr>
          <p:cNvSpPr/>
          <p:nvPr/>
        </p:nvSpPr>
        <p:spPr>
          <a:xfrm>
            <a:off x="3211617" y="5406006"/>
            <a:ext cx="2634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baseline="30000" dirty="0"/>
              <a:t>226</a:t>
            </a:r>
            <a:r>
              <a:rPr lang="cs-CZ" sz="1200" dirty="0"/>
              <a:t>Ra </a:t>
            </a:r>
          </a:p>
          <a:p>
            <a:r>
              <a:rPr lang="cs-CZ" sz="1200" dirty="0"/>
              <a:t>79098 </a:t>
            </a:r>
            <a:r>
              <a:rPr lang="cs-CZ" sz="1200" dirty="0" err="1"/>
              <a:t>detected</a:t>
            </a:r>
            <a:r>
              <a:rPr lang="cs-CZ" sz="1200" dirty="0"/>
              <a:t> </a:t>
            </a:r>
            <a:r>
              <a:rPr lang="cs-CZ" sz="1200" dirty="0" err="1"/>
              <a:t>particles</a:t>
            </a:r>
            <a:r>
              <a:rPr lang="cs-CZ" sz="1200" dirty="0"/>
              <a:t> (45332 </a:t>
            </a:r>
            <a:r>
              <a:rPr lang="cs-CZ" sz="1200" dirty="0" err="1"/>
              <a:t>alpha</a:t>
            </a:r>
            <a:r>
              <a:rPr lang="cs-CZ" sz="1200" dirty="0"/>
              <a:t>)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05C9753C-135A-4A04-8FB5-E324F7F153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324" y="1053573"/>
            <a:ext cx="2962998" cy="3086090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2422CFFC-EA6B-4375-8935-4391156DD9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704" y="4186599"/>
            <a:ext cx="2949805" cy="1062922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90F94CAA-0592-4AEB-910C-6E68E7B951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49521"/>
            <a:ext cx="2916219" cy="1063876"/>
          </a:xfrm>
          <a:prstGeom prst="rect">
            <a:avLst/>
          </a:prstGeom>
        </p:spPr>
      </p:pic>
      <p:pic>
        <p:nvPicPr>
          <p:cNvPr id="26" name="Obrázek 25" descr="Obsah obrázku snímek obrazovky&#10;&#10;Popis byl vytvořen automaticky">
            <a:extLst>
              <a:ext uri="{FF2B5EF4-FFF2-40B4-BE49-F238E27FC236}">
                <a16:creationId xmlns:a16="http://schemas.microsoft.com/office/drawing/2014/main" id="{CC60C28F-12DA-4B6C-9235-3D51A6AC52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93" y="1045600"/>
            <a:ext cx="2962998" cy="3086090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6D5DCBA3-F278-4D47-A71B-256AEC337C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219" y="5247994"/>
            <a:ext cx="2929001" cy="1113907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79E9EC47-338C-4744-B5FE-FC38FDC47D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509" y="4161702"/>
            <a:ext cx="2925870" cy="1112716"/>
          </a:xfrm>
          <a:prstGeom prst="rect">
            <a:avLst/>
          </a:prstGeom>
        </p:spPr>
      </p:pic>
      <p:sp>
        <p:nvSpPr>
          <p:cNvPr id="31" name="Obdélník 30">
            <a:extLst>
              <a:ext uri="{FF2B5EF4-FFF2-40B4-BE49-F238E27FC236}">
                <a16:creationId xmlns:a16="http://schemas.microsoft.com/office/drawing/2014/main" id="{CA1C6F20-3E74-4726-98AD-998E26510056}"/>
              </a:ext>
            </a:extLst>
          </p:cNvPr>
          <p:cNvSpPr/>
          <p:nvPr/>
        </p:nvSpPr>
        <p:spPr>
          <a:xfrm>
            <a:off x="9377680" y="6309136"/>
            <a:ext cx="2574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aseline="30000" dirty="0"/>
              <a:t>60</a:t>
            </a:r>
            <a:r>
              <a:rPr lang="cs-CZ" sz="1200" dirty="0"/>
              <a:t>Co</a:t>
            </a:r>
          </a:p>
          <a:p>
            <a:r>
              <a:rPr lang="cs-CZ" sz="1200" dirty="0"/>
              <a:t>23143 </a:t>
            </a:r>
            <a:r>
              <a:rPr lang="cs-CZ" sz="1200" dirty="0" err="1"/>
              <a:t>detected</a:t>
            </a:r>
            <a:r>
              <a:rPr lang="cs-CZ" sz="1200" dirty="0"/>
              <a:t> </a:t>
            </a:r>
            <a:r>
              <a:rPr lang="cs-CZ" sz="1200" dirty="0" err="1"/>
              <a:t>particles</a:t>
            </a:r>
            <a:r>
              <a:rPr lang="cs-CZ" sz="1200" dirty="0"/>
              <a:t> (15108 beta)</a:t>
            </a:r>
          </a:p>
        </p:txBody>
      </p:sp>
      <p:sp>
        <p:nvSpPr>
          <p:cNvPr id="32" name="Obdélník 31">
            <a:extLst>
              <a:ext uri="{FF2B5EF4-FFF2-40B4-BE49-F238E27FC236}">
                <a16:creationId xmlns:a16="http://schemas.microsoft.com/office/drawing/2014/main" id="{01235C04-392E-4133-9BB8-BF563FA95535}"/>
              </a:ext>
            </a:extLst>
          </p:cNvPr>
          <p:cNvSpPr/>
          <p:nvPr/>
        </p:nvSpPr>
        <p:spPr>
          <a:xfrm>
            <a:off x="6316072" y="6309136"/>
            <a:ext cx="25742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aseline="30000" dirty="0"/>
              <a:t>22</a:t>
            </a:r>
            <a:r>
              <a:rPr lang="cs-CZ" sz="1200" dirty="0"/>
              <a:t>Na</a:t>
            </a:r>
          </a:p>
          <a:p>
            <a:r>
              <a:rPr lang="cs-CZ" sz="1200" dirty="0"/>
              <a:t>31222 </a:t>
            </a:r>
            <a:r>
              <a:rPr lang="cs-CZ" sz="1200" dirty="0" err="1"/>
              <a:t>detected</a:t>
            </a:r>
            <a:r>
              <a:rPr lang="cs-CZ" sz="1200" dirty="0"/>
              <a:t> </a:t>
            </a:r>
            <a:r>
              <a:rPr lang="cs-CZ" sz="1200" dirty="0" err="1"/>
              <a:t>particles</a:t>
            </a:r>
            <a:r>
              <a:rPr lang="cs-CZ" sz="1200" dirty="0"/>
              <a:t> (25249 beta)</a:t>
            </a:r>
          </a:p>
        </p:txBody>
      </p:sp>
    </p:spTree>
    <p:extLst>
      <p:ext uri="{BB962C8B-B14F-4D97-AF65-F5344CB8AC3E}">
        <p14:creationId xmlns:p14="http://schemas.microsoft.com/office/powerpoint/2010/main" val="208676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16EF19-0FF8-4AAA-B3CC-B6C873B1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Characterization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sources</a:t>
            </a: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248CD23-40FE-4FC4-A221-72FA7EFA19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765957"/>
              </p:ext>
            </p:extLst>
          </p:nvPr>
        </p:nvGraphicFramePr>
        <p:xfrm>
          <a:off x="436880" y="1690688"/>
          <a:ext cx="10916919" cy="1980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552">
                  <a:extLst>
                    <a:ext uri="{9D8B030D-6E8A-4147-A177-3AD203B41FA5}">
                      <a16:colId xmlns:a16="http://schemas.microsoft.com/office/drawing/2014/main" val="1235378841"/>
                    </a:ext>
                  </a:extLst>
                </a:gridCol>
                <a:gridCol w="799642">
                  <a:extLst>
                    <a:ext uri="{9D8B030D-6E8A-4147-A177-3AD203B41FA5}">
                      <a16:colId xmlns:a16="http://schemas.microsoft.com/office/drawing/2014/main" val="4055020817"/>
                    </a:ext>
                  </a:extLst>
                </a:gridCol>
                <a:gridCol w="856635">
                  <a:extLst>
                    <a:ext uri="{9D8B030D-6E8A-4147-A177-3AD203B41FA5}">
                      <a16:colId xmlns:a16="http://schemas.microsoft.com/office/drawing/2014/main" val="2329049237"/>
                    </a:ext>
                  </a:extLst>
                </a:gridCol>
                <a:gridCol w="2506407">
                  <a:extLst>
                    <a:ext uri="{9D8B030D-6E8A-4147-A177-3AD203B41FA5}">
                      <a16:colId xmlns:a16="http://schemas.microsoft.com/office/drawing/2014/main" val="2107502792"/>
                    </a:ext>
                  </a:extLst>
                </a:gridCol>
                <a:gridCol w="2906285">
                  <a:extLst>
                    <a:ext uri="{9D8B030D-6E8A-4147-A177-3AD203B41FA5}">
                      <a16:colId xmlns:a16="http://schemas.microsoft.com/office/drawing/2014/main" val="2468673759"/>
                    </a:ext>
                  </a:extLst>
                </a:gridCol>
                <a:gridCol w="3060398">
                  <a:extLst>
                    <a:ext uri="{9D8B030D-6E8A-4147-A177-3AD203B41FA5}">
                      <a16:colId xmlns:a16="http://schemas.microsoft.com/office/drawing/2014/main" val="1577368490"/>
                    </a:ext>
                  </a:extLst>
                </a:gridCol>
              </a:tblGrid>
              <a:tr h="244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RN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 (</a:t>
                      </a:r>
                      <a:r>
                        <a:rPr lang="cs-CZ" sz="1200" dirty="0" err="1">
                          <a:effectLst/>
                        </a:rPr>
                        <a:t>kBq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T</a:t>
                      </a:r>
                      <a:r>
                        <a:rPr lang="cs-CZ" sz="1200" baseline="-25000">
                          <a:effectLst/>
                        </a:rPr>
                        <a:t>1/2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E (keV) … a, b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E (</a:t>
                      </a:r>
                      <a:r>
                        <a:rPr lang="cs-CZ" sz="1200" dirty="0" err="1">
                          <a:effectLst/>
                        </a:rPr>
                        <a:t>keV</a:t>
                      </a:r>
                      <a:r>
                        <a:rPr lang="cs-CZ" sz="1200" dirty="0">
                          <a:effectLst/>
                        </a:rPr>
                        <a:t>) … g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X-</a:t>
                      </a:r>
                      <a:r>
                        <a:rPr lang="cs-CZ" sz="1200" dirty="0" err="1">
                          <a:effectLst/>
                        </a:rPr>
                        <a:t>ray</a:t>
                      </a:r>
                      <a:r>
                        <a:rPr lang="cs-CZ" sz="1200" dirty="0">
                          <a:effectLst/>
                        </a:rPr>
                        <a:t> (</a:t>
                      </a:r>
                      <a:r>
                        <a:rPr lang="cs-CZ" sz="1200" dirty="0" err="1">
                          <a:effectLst/>
                        </a:rPr>
                        <a:t>keV</a:t>
                      </a:r>
                      <a:r>
                        <a:rPr lang="cs-CZ" sz="1200" dirty="0">
                          <a:effectLst/>
                        </a:rPr>
                        <a:t>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0503054"/>
                  </a:ext>
                </a:extLst>
              </a:tr>
              <a:tr h="500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aseline="30000">
                          <a:effectLst/>
                        </a:rPr>
                        <a:t>239</a:t>
                      </a:r>
                      <a:r>
                        <a:rPr lang="cs-CZ" sz="1200">
                          <a:effectLst/>
                        </a:rPr>
                        <a:t>Pu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38.720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24110 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 5157(70.79%),  5144(17.14%), 5106(11.87%)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11-20, 95, 98, 110-111, 114-115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6654337"/>
                  </a:ext>
                </a:extLst>
              </a:tr>
              <a:tr h="244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aseline="30000">
                          <a:effectLst/>
                        </a:rPr>
                        <a:t>226</a:t>
                      </a:r>
                      <a:r>
                        <a:rPr lang="cs-CZ" sz="1200">
                          <a:effectLst/>
                        </a:rPr>
                        <a:t>Ra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38.800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1600 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a 4784(94.038%), 4601(5.95%)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186(3.555%)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10-17, 81, 84, 94-95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148962"/>
                  </a:ext>
                </a:extLst>
              </a:tr>
              <a:tr h="244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aseline="30000">
                          <a:effectLst/>
                        </a:rPr>
                        <a:t>60</a:t>
                      </a:r>
                      <a:r>
                        <a:rPr lang="cs-CZ" sz="1200">
                          <a:effectLst/>
                        </a:rPr>
                        <a:t>Co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112.8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5.27 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</a:t>
                      </a:r>
                      <a:r>
                        <a:rPr lang="cs-CZ" sz="1200" baseline="30000" dirty="0">
                          <a:effectLst/>
                        </a:rPr>
                        <a:t>-</a:t>
                      </a:r>
                      <a:r>
                        <a:rPr lang="cs-CZ" sz="1200" dirty="0">
                          <a:effectLst/>
                        </a:rPr>
                        <a:t> max.317(99.98%) avg.95,6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1173 (99.85%), 1332(99.98%)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7-8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6399172"/>
                  </a:ext>
                </a:extLst>
              </a:tr>
              <a:tr h="500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aseline="30000">
                          <a:effectLst/>
                        </a:rPr>
                        <a:t>137</a:t>
                      </a:r>
                      <a:r>
                        <a:rPr lang="cs-CZ" sz="1200">
                          <a:effectLst/>
                        </a:rPr>
                        <a:t>Cs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102.6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30.05 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</a:t>
                      </a:r>
                      <a:r>
                        <a:rPr lang="cs-CZ" sz="1200" baseline="30000" dirty="0">
                          <a:effectLst/>
                        </a:rPr>
                        <a:t>-</a:t>
                      </a:r>
                      <a:r>
                        <a:rPr lang="cs-CZ" sz="1200" dirty="0">
                          <a:effectLst/>
                        </a:rPr>
                        <a:t> max.514(94.36%) avg.174, max. 1176(5.64%) avg.416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662 (84.99%)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31-32, 36-37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1880419"/>
                  </a:ext>
                </a:extLst>
              </a:tr>
              <a:tr h="244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baseline="30000">
                          <a:effectLst/>
                        </a:rPr>
                        <a:t>22</a:t>
                      </a:r>
                      <a:r>
                        <a:rPr lang="cs-CZ" sz="1200">
                          <a:effectLst/>
                        </a:rPr>
                        <a:t>Na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109.1 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2.6 y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b</a:t>
                      </a:r>
                      <a:r>
                        <a:rPr lang="cs-CZ" sz="1200" baseline="30000" dirty="0">
                          <a:effectLst/>
                        </a:rPr>
                        <a:t>+</a:t>
                      </a:r>
                      <a:r>
                        <a:rPr lang="cs-CZ" sz="1200" dirty="0">
                          <a:effectLst/>
                        </a:rPr>
                        <a:t> max.546(90.30%) avg.216</a:t>
                      </a:r>
                      <a:endParaRPr lang="cs-CZ" sz="11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1275(99.94%), 511 </a:t>
                      </a:r>
                      <a:r>
                        <a:rPr lang="cs-CZ" sz="1200" dirty="0" err="1">
                          <a:effectLst/>
                        </a:rPr>
                        <a:t>anihilation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Pod 1keV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6140264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39DCCF26-D9AA-45A9-B406-4718A1D20B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38040"/>
            <a:ext cx="4938428" cy="271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1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4114B0-5699-4F7E-AF85-5506DB7D7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Shielding</a:t>
            </a:r>
            <a:r>
              <a:rPr lang="cs-CZ" dirty="0"/>
              <a:t> x-</a:t>
            </a:r>
            <a:r>
              <a:rPr lang="cs-CZ" dirty="0" err="1"/>
              <a:t>rays</a:t>
            </a:r>
            <a:r>
              <a:rPr lang="cs-CZ" dirty="0"/>
              <a:t> </a:t>
            </a:r>
            <a:r>
              <a:rPr lang="cs-CZ" dirty="0" err="1"/>
              <a:t>radiation</a:t>
            </a:r>
            <a:r>
              <a:rPr lang="cs-CZ" dirty="0"/>
              <a:t> </a:t>
            </a:r>
            <a:r>
              <a:rPr lang="cs-CZ" baseline="30000" dirty="0"/>
              <a:t>137</a:t>
            </a:r>
            <a:r>
              <a:rPr lang="cs-CZ" dirty="0"/>
              <a:t>Cs by aluminium</a:t>
            </a:r>
          </a:p>
        </p:txBody>
      </p:sp>
      <p:sp>
        <p:nvSpPr>
          <p:cNvPr id="13" name="Zástupný obsah 12">
            <a:extLst>
              <a:ext uri="{FF2B5EF4-FFF2-40B4-BE49-F238E27FC236}">
                <a16:creationId xmlns:a16="http://schemas.microsoft.com/office/drawing/2014/main" id="{FECA4E62-ED74-4009-A9A0-E8FC589F3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92320"/>
            <a:ext cx="9037320" cy="1181418"/>
          </a:xfrm>
        </p:spPr>
        <p:txBody>
          <a:bodyPr/>
          <a:lstStyle/>
          <a:p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9BF100ED-6EA5-491D-A9F1-A76142CA11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5379421"/>
              </p:ext>
            </p:extLst>
          </p:nvPr>
        </p:nvGraphicFramePr>
        <p:xfrm>
          <a:off x="71120" y="1422400"/>
          <a:ext cx="5781040" cy="306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EE2B1307-3904-491E-B46A-69ADF3772C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2594678"/>
              </p:ext>
            </p:extLst>
          </p:nvPr>
        </p:nvGraphicFramePr>
        <p:xfrm>
          <a:off x="5852160" y="1422400"/>
          <a:ext cx="5364480" cy="3065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156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2712F2-C577-4CAB-B2F0-3D8068EA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Results</a:t>
            </a:r>
            <a:r>
              <a:rPr lang="cs-CZ" dirty="0"/>
              <a:t> – </a:t>
            </a:r>
            <a:r>
              <a:rPr lang="cs-CZ" dirty="0" err="1"/>
              <a:t>meassurement</a:t>
            </a:r>
            <a:r>
              <a:rPr lang="cs-CZ" dirty="0"/>
              <a:t> air sample in </a:t>
            </a:r>
            <a:r>
              <a:rPr lang="cs-CZ" dirty="0" err="1"/>
              <a:t>room</a:t>
            </a:r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28DF224-DA9E-4193-8421-DAE0A3196B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180" y="4389645"/>
            <a:ext cx="2369902" cy="246835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83531BC-EF08-40C2-AAC1-5041B7049E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082" y="4389646"/>
            <a:ext cx="2369902" cy="2468354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671988A-1659-4F55-B0AD-CEB18C7A29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2" y="4389646"/>
            <a:ext cx="2369901" cy="2468354"/>
          </a:xfrm>
          <a:prstGeom prst="rect">
            <a:avLst/>
          </a:prstGeom>
        </p:spPr>
      </p:pic>
      <p:sp>
        <p:nvSpPr>
          <p:cNvPr id="10" name="Zástupný obsah 12">
            <a:extLst>
              <a:ext uri="{FF2B5EF4-FFF2-40B4-BE49-F238E27FC236}">
                <a16:creationId xmlns:a16="http://schemas.microsoft.com/office/drawing/2014/main" id="{09DECFFD-7A86-4CDC-AE42-B3ABC89B2E8D}"/>
              </a:ext>
            </a:extLst>
          </p:cNvPr>
          <p:cNvSpPr txBox="1">
            <a:spLocks/>
          </p:cNvSpPr>
          <p:nvPr/>
        </p:nvSpPr>
        <p:spPr>
          <a:xfrm>
            <a:off x="2792842" y="4036694"/>
            <a:ext cx="2034316" cy="4000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200" dirty="0"/>
              <a:t>80. </a:t>
            </a:r>
            <a:r>
              <a:rPr lang="cs-CZ" sz="1200" dirty="0" err="1"/>
              <a:t>frame</a:t>
            </a:r>
            <a:r>
              <a:rPr lang="cs-CZ" sz="1200" dirty="0"/>
              <a:t>: 64 </a:t>
            </a:r>
            <a:r>
              <a:rPr lang="cs-CZ" sz="1200" dirty="0" err="1"/>
              <a:t>particles</a:t>
            </a:r>
            <a:r>
              <a:rPr lang="cs-CZ" sz="1200" dirty="0"/>
              <a:t>			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90B8ABB0-24E2-47E9-B076-6F8E74D79A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79" y="4389645"/>
            <a:ext cx="2369902" cy="2468355"/>
          </a:xfrm>
          <a:prstGeom prst="rect">
            <a:avLst/>
          </a:prstGeom>
        </p:spPr>
      </p:pic>
      <p:sp>
        <p:nvSpPr>
          <p:cNvPr id="13" name="Zástupný obsah 2">
            <a:extLst>
              <a:ext uri="{FF2B5EF4-FFF2-40B4-BE49-F238E27FC236}">
                <a16:creationId xmlns:a16="http://schemas.microsoft.com/office/drawing/2014/main" id="{EBDCBA86-4509-44FB-90C4-DBAF72A407EC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9535160" cy="2546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600" dirty="0"/>
              <a:t>Time </a:t>
            </a:r>
            <a:r>
              <a:rPr lang="cs-CZ" sz="1600" dirty="0" err="1"/>
              <a:t>of</a:t>
            </a:r>
            <a:r>
              <a:rPr lang="cs-CZ" sz="1600" dirty="0"/>
              <a:t> air </a:t>
            </a:r>
            <a:r>
              <a:rPr lang="cs-CZ" sz="1600" dirty="0" err="1"/>
              <a:t>sampling</a:t>
            </a:r>
            <a:r>
              <a:rPr lang="cs-CZ" sz="1600" dirty="0"/>
              <a:t> = 5 min;</a:t>
            </a:r>
          </a:p>
          <a:p>
            <a:pPr marL="0" indent="0">
              <a:buNone/>
            </a:pPr>
            <a:r>
              <a:rPr lang="cs-CZ" sz="1600" dirty="0" err="1"/>
              <a:t>Number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frames</a:t>
            </a:r>
            <a:r>
              <a:rPr lang="cs-CZ" sz="1600" dirty="0"/>
              <a:t> = 469;</a:t>
            </a:r>
          </a:p>
          <a:p>
            <a:pPr marL="0" indent="0">
              <a:buNone/>
            </a:pPr>
            <a:r>
              <a:rPr lang="cs-CZ" sz="1600" dirty="0"/>
              <a:t>Time </a:t>
            </a:r>
            <a:r>
              <a:rPr lang="cs-CZ" sz="1600" dirty="0" err="1"/>
              <a:t>of</a:t>
            </a:r>
            <a:r>
              <a:rPr lang="cs-CZ" sz="1600" dirty="0"/>
              <a:t> 1 </a:t>
            </a:r>
            <a:r>
              <a:rPr lang="cs-CZ" sz="1600" dirty="0" err="1"/>
              <a:t>frame</a:t>
            </a:r>
            <a:r>
              <a:rPr lang="cs-CZ" sz="1600" dirty="0"/>
              <a:t> = 30 s;</a:t>
            </a:r>
          </a:p>
          <a:p>
            <a:pPr marL="0" indent="0">
              <a:buNone/>
            </a:pPr>
            <a:endParaRPr lang="cs-CZ" sz="1600" dirty="0"/>
          </a:p>
        </p:txBody>
      </p:sp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5D759D23-734E-4083-BF75-9FF28E737C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082101"/>
              </p:ext>
            </p:extLst>
          </p:nvPr>
        </p:nvGraphicFramePr>
        <p:xfrm>
          <a:off x="6781800" y="1376680"/>
          <a:ext cx="5156200" cy="286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Obdélník 14">
            <a:extLst>
              <a:ext uri="{FF2B5EF4-FFF2-40B4-BE49-F238E27FC236}">
                <a16:creationId xmlns:a16="http://schemas.microsoft.com/office/drawing/2014/main" id="{21C770D4-7CEB-4C5A-BBB2-4664F6282D95}"/>
              </a:ext>
            </a:extLst>
          </p:cNvPr>
          <p:cNvSpPr/>
          <p:nvPr/>
        </p:nvSpPr>
        <p:spPr>
          <a:xfrm>
            <a:off x="512918" y="4036183"/>
            <a:ext cx="1587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2. </a:t>
            </a:r>
            <a:r>
              <a:rPr lang="cs-CZ" sz="1200" dirty="0" err="1"/>
              <a:t>frame</a:t>
            </a:r>
            <a:r>
              <a:rPr lang="cs-CZ" sz="1200" dirty="0"/>
              <a:t>: 113 </a:t>
            </a:r>
            <a:r>
              <a:rPr lang="cs-CZ" sz="1200" dirty="0" err="1"/>
              <a:t>particles</a:t>
            </a:r>
            <a:endParaRPr lang="cs-CZ" sz="1200" dirty="0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9B6C9941-7EA5-4E21-AA34-BB6A8AD64F4F}"/>
              </a:ext>
            </a:extLst>
          </p:cNvPr>
          <p:cNvSpPr/>
          <p:nvPr/>
        </p:nvSpPr>
        <p:spPr>
          <a:xfrm>
            <a:off x="5156544" y="4036183"/>
            <a:ext cx="16594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 150. </a:t>
            </a:r>
            <a:r>
              <a:rPr lang="cs-CZ" sz="1200" dirty="0" err="1"/>
              <a:t>frame</a:t>
            </a:r>
            <a:r>
              <a:rPr lang="cs-CZ" sz="1200" dirty="0"/>
              <a:t> 38 </a:t>
            </a:r>
            <a:r>
              <a:rPr lang="cs-CZ" sz="1200" dirty="0" err="1"/>
              <a:t>particles</a:t>
            </a:r>
            <a:endParaRPr lang="cs-CZ" sz="1200" dirty="0"/>
          </a:p>
        </p:txBody>
      </p:sp>
      <p:sp>
        <p:nvSpPr>
          <p:cNvPr id="17" name="Obdélník 16">
            <a:extLst>
              <a:ext uri="{FF2B5EF4-FFF2-40B4-BE49-F238E27FC236}">
                <a16:creationId xmlns:a16="http://schemas.microsoft.com/office/drawing/2014/main" id="{391E1280-9C41-4738-8546-9B408798630F}"/>
              </a:ext>
            </a:extLst>
          </p:cNvPr>
          <p:cNvSpPr/>
          <p:nvPr/>
        </p:nvSpPr>
        <p:spPr>
          <a:xfrm>
            <a:off x="7519193" y="4036694"/>
            <a:ext cx="15456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/>
              <a:t>468. </a:t>
            </a:r>
            <a:r>
              <a:rPr lang="cs-CZ" sz="1200" dirty="0" err="1"/>
              <a:t>frame</a:t>
            </a:r>
            <a:r>
              <a:rPr lang="cs-CZ" sz="1200" dirty="0"/>
              <a:t> 6 </a:t>
            </a:r>
            <a:r>
              <a:rPr lang="cs-CZ" sz="1200" dirty="0" err="1"/>
              <a:t>particles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6262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14" grpId="0">
        <p:bldAsOne/>
      </p:bldGraphic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470</Words>
  <Application>Microsoft Office PowerPoint</Application>
  <PresentationFormat>Широкоэкранный</PresentationFormat>
  <Paragraphs>96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Motiv Office</vt:lpstr>
      <vt:lpstr>Pixel detector MX-10</vt:lpstr>
      <vt:lpstr>Aim of the project</vt:lpstr>
      <vt:lpstr>Aplications of pixel detectors</vt:lpstr>
      <vt:lpstr>MX-10 description</vt:lpstr>
      <vt:lpstr>Pixelman</vt:lpstr>
      <vt:lpstr>Results</vt:lpstr>
      <vt:lpstr>Characterization of sources</vt:lpstr>
      <vt:lpstr>Shielding x-rays radiation 137Cs by aluminium</vt:lpstr>
      <vt:lpstr>Results – meassurement air sample in room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Pixel detector MX-10</dc:title>
  <dc:creator>Indrei Jakub</dc:creator>
  <cp:lastModifiedBy>UC</cp:lastModifiedBy>
  <cp:revision>4</cp:revision>
  <dcterms:created xsi:type="dcterms:W3CDTF">2019-07-25T07:45:25Z</dcterms:created>
  <dcterms:modified xsi:type="dcterms:W3CDTF">2019-07-25T09:33:32Z</dcterms:modified>
</cp:coreProperties>
</file>